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1409" r:id="rId2"/>
    <p:sldId id="1540" r:id="rId3"/>
    <p:sldId id="1541" r:id="rId4"/>
    <p:sldId id="1410" r:id="rId5"/>
    <p:sldId id="1411" r:id="rId6"/>
    <p:sldId id="1412" r:id="rId7"/>
    <p:sldId id="1413" r:id="rId8"/>
    <p:sldId id="1414" r:id="rId9"/>
    <p:sldId id="1415" r:id="rId10"/>
    <p:sldId id="1416" r:id="rId11"/>
    <p:sldId id="1567" r:id="rId12"/>
    <p:sldId id="1562" r:id="rId13"/>
    <p:sldId id="1559" r:id="rId14"/>
    <p:sldId id="1560" r:id="rId15"/>
    <p:sldId id="1561" r:id="rId16"/>
    <p:sldId id="1427" r:id="rId17"/>
    <p:sldId id="1387" r:id="rId18"/>
    <p:sldId id="1388" r:id="rId19"/>
    <p:sldId id="1429" r:id="rId20"/>
    <p:sldId id="1418" r:id="rId21"/>
    <p:sldId id="1428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1440" r:id="rId33"/>
    <p:sldId id="1441" r:id="rId34"/>
    <p:sldId id="1442" r:id="rId35"/>
    <p:sldId id="1443" r:id="rId36"/>
    <p:sldId id="1444" r:id="rId37"/>
    <p:sldId id="1445" r:id="rId38"/>
    <p:sldId id="1565" r:id="rId39"/>
    <p:sldId id="1568" r:id="rId40"/>
    <p:sldId id="258" r:id="rId41"/>
    <p:sldId id="259" r:id="rId42"/>
    <p:sldId id="1566" r:id="rId43"/>
    <p:sldId id="683" r:id="rId44"/>
    <p:sldId id="1564" r:id="rId45"/>
    <p:sldId id="1391" r:id="rId46"/>
    <p:sldId id="358" r:id="rId47"/>
    <p:sldId id="359" r:id="rId48"/>
    <p:sldId id="357" r:id="rId49"/>
    <p:sldId id="1509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94474" autoAdjust="0"/>
  </p:normalViewPr>
  <p:slideViewPr>
    <p:cSldViewPr snapToGrid="0" snapToObjects="1">
      <p:cViewPr varScale="1">
        <p:scale>
          <a:sx n="64" d="100"/>
          <a:sy n="64" d="100"/>
        </p:scale>
        <p:origin x="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8B956EFB-67F2-47F2-9886-5FDF0D8A9269}"/>
    <pc:docChg chg="delSld">
      <pc:chgData name="" userId="3b99287881d56c4f" providerId="LiveId" clId="{8B956EFB-67F2-47F2-9886-5FDF0D8A9269}" dt="2020-08-16T15:07:28.536" v="65" actId="2696"/>
      <pc:docMkLst>
        <pc:docMk/>
      </pc:docMkLst>
      <pc:sldChg chg="del">
        <pc:chgData name="" userId="3b99287881d56c4f" providerId="LiveId" clId="{8B956EFB-67F2-47F2-9886-5FDF0D8A9269}" dt="2020-08-16T15:07:25.440" v="33" actId="2696"/>
        <pc:sldMkLst>
          <pc:docMk/>
          <pc:sldMk cId="3018924991" sldId="271"/>
        </pc:sldMkLst>
      </pc:sldChg>
      <pc:sldChg chg="del">
        <pc:chgData name="" userId="3b99287881d56c4f" providerId="LiveId" clId="{8B956EFB-67F2-47F2-9886-5FDF0D8A9269}" dt="2020-08-16T15:07:25.563" v="40" actId="2696"/>
        <pc:sldMkLst>
          <pc:docMk/>
          <pc:sldMk cId="317367191" sldId="275"/>
        </pc:sldMkLst>
      </pc:sldChg>
      <pc:sldChg chg="del">
        <pc:chgData name="" userId="3b99287881d56c4f" providerId="LiveId" clId="{8B956EFB-67F2-47F2-9886-5FDF0D8A9269}" dt="2020-08-16T15:07:25.198" v="16" actId="2696"/>
        <pc:sldMkLst>
          <pc:docMk/>
          <pc:sldMk cId="705060432" sldId="291"/>
        </pc:sldMkLst>
      </pc:sldChg>
      <pc:sldChg chg="del">
        <pc:chgData name="" userId="3b99287881d56c4f" providerId="LiveId" clId="{8B956EFB-67F2-47F2-9886-5FDF0D8A9269}" dt="2020-08-16T15:07:25.007" v="10" actId="2696"/>
        <pc:sldMkLst>
          <pc:docMk/>
          <pc:sldMk cId="3338093760" sldId="295"/>
        </pc:sldMkLst>
      </pc:sldChg>
      <pc:sldChg chg="del">
        <pc:chgData name="" userId="3b99287881d56c4f" providerId="LiveId" clId="{8B956EFB-67F2-47F2-9886-5FDF0D8A9269}" dt="2020-08-16T15:07:24.929" v="3" actId="2696"/>
        <pc:sldMkLst>
          <pc:docMk/>
          <pc:sldMk cId="4141385363" sldId="299"/>
        </pc:sldMkLst>
      </pc:sldChg>
      <pc:sldChg chg="del">
        <pc:chgData name="" userId="3b99287881d56c4f" providerId="LiveId" clId="{8B956EFB-67F2-47F2-9886-5FDF0D8A9269}" dt="2020-08-16T15:07:25.105" v="12" actId="2696"/>
        <pc:sldMkLst>
          <pc:docMk/>
          <pc:sldMk cId="1155431320" sldId="301"/>
        </pc:sldMkLst>
      </pc:sldChg>
      <pc:sldChg chg="del">
        <pc:chgData name="" userId="3b99287881d56c4f" providerId="LiveId" clId="{8B956EFB-67F2-47F2-9886-5FDF0D8A9269}" dt="2020-08-16T15:07:24.910" v="1" actId="2696"/>
        <pc:sldMkLst>
          <pc:docMk/>
          <pc:sldMk cId="2576647253" sldId="304"/>
        </pc:sldMkLst>
      </pc:sldChg>
      <pc:sldChg chg="del">
        <pc:chgData name="" userId="3b99287881d56c4f" providerId="LiveId" clId="{8B956EFB-67F2-47F2-9886-5FDF0D8A9269}" dt="2020-08-16T15:07:24.976" v="6" actId="2696"/>
        <pc:sldMkLst>
          <pc:docMk/>
          <pc:sldMk cId="4003786069" sldId="307"/>
        </pc:sldMkLst>
      </pc:sldChg>
      <pc:sldChg chg="del">
        <pc:chgData name="" userId="3b99287881d56c4f" providerId="LiveId" clId="{8B956EFB-67F2-47F2-9886-5FDF0D8A9269}" dt="2020-08-16T15:07:24.961" v="5" actId="2696"/>
        <pc:sldMkLst>
          <pc:docMk/>
          <pc:sldMk cId="1052021329" sldId="308"/>
        </pc:sldMkLst>
      </pc:sldChg>
      <pc:sldChg chg="del">
        <pc:chgData name="" userId="3b99287881d56c4f" providerId="LiveId" clId="{8B956EFB-67F2-47F2-9886-5FDF0D8A9269}" dt="2020-08-16T15:07:24.976" v="7" actId="2696"/>
        <pc:sldMkLst>
          <pc:docMk/>
          <pc:sldMk cId="2586687868" sldId="310"/>
        </pc:sldMkLst>
      </pc:sldChg>
      <pc:sldChg chg="del">
        <pc:chgData name="" userId="3b99287881d56c4f" providerId="LiveId" clId="{8B956EFB-67F2-47F2-9886-5FDF0D8A9269}" dt="2020-08-16T15:07:25.498" v="38" actId="2696"/>
        <pc:sldMkLst>
          <pc:docMk/>
          <pc:sldMk cId="963334949" sldId="311"/>
        </pc:sldMkLst>
      </pc:sldChg>
      <pc:sldChg chg="del">
        <pc:chgData name="" userId="3b99287881d56c4f" providerId="LiveId" clId="{8B956EFB-67F2-47F2-9886-5FDF0D8A9269}" dt="2020-08-16T15:07:25.469" v="36" actId="2696"/>
        <pc:sldMkLst>
          <pc:docMk/>
          <pc:sldMk cId="3853544057" sldId="312"/>
        </pc:sldMkLst>
      </pc:sldChg>
      <pc:sldChg chg="del">
        <pc:chgData name="" userId="3b99287881d56c4f" providerId="LiveId" clId="{8B956EFB-67F2-47F2-9886-5FDF0D8A9269}" dt="2020-08-16T15:07:25.477" v="37" actId="2696"/>
        <pc:sldMkLst>
          <pc:docMk/>
          <pc:sldMk cId="841876585" sldId="331"/>
        </pc:sldMkLst>
      </pc:sldChg>
      <pc:sldChg chg="del">
        <pc:chgData name="" userId="3b99287881d56c4f" providerId="LiveId" clId="{8B956EFB-67F2-47F2-9886-5FDF0D8A9269}" dt="2020-08-16T15:07:25.531" v="39" actId="2696"/>
        <pc:sldMkLst>
          <pc:docMk/>
          <pc:sldMk cId="3703334155" sldId="334"/>
        </pc:sldMkLst>
      </pc:sldChg>
      <pc:sldChg chg="del">
        <pc:chgData name="" userId="3b99287881d56c4f" providerId="LiveId" clId="{8B956EFB-67F2-47F2-9886-5FDF0D8A9269}" dt="2020-08-16T15:07:25.183" v="15" actId="2696"/>
        <pc:sldMkLst>
          <pc:docMk/>
          <pc:sldMk cId="1429015285" sldId="339"/>
        </pc:sldMkLst>
      </pc:sldChg>
      <pc:sldChg chg="del">
        <pc:chgData name="" userId="3b99287881d56c4f" providerId="LiveId" clId="{8B956EFB-67F2-47F2-9886-5FDF0D8A9269}" dt="2020-08-16T15:07:25.622" v="42" actId="2696"/>
        <pc:sldMkLst>
          <pc:docMk/>
          <pc:sldMk cId="886461816" sldId="340"/>
        </pc:sldMkLst>
      </pc:sldChg>
      <pc:sldChg chg="del">
        <pc:chgData name="" userId="3b99287881d56c4f" providerId="LiveId" clId="{8B956EFB-67F2-47F2-9886-5FDF0D8A9269}" dt="2020-08-16T15:07:26.203" v="47" actId="2696"/>
        <pc:sldMkLst>
          <pc:docMk/>
          <pc:sldMk cId="287241310" sldId="341"/>
        </pc:sldMkLst>
      </pc:sldChg>
      <pc:sldChg chg="del">
        <pc:chgData name="" userId="3b99287881d56c4f" providerId="LiveId" clId="{8B956EFB-67F2-47F2-9886-5FDF0D8A9269}" dt="2020-08-16T15:07:25.452" v="34" actId="2696"/>
        <pc:sldMkLst>
          <pc:docMk/>
          <pc:sldMk cId="1007301781" sldId="365"/>
        </pc:sldMkLst>
      </pc:sldChg>
      <pc:sldChg chg="del">
        <pc:chgData name="" userId="3b99287881d56c4f" providerId="LiveId" clId="{8B956EFB-67F2-47F2-9886-5FDF0D8A9269}" dt="2020-08-16T15:07:25.167" v="14" actId="2696"/>
        <pc:sldMkLst>
          <pc:docMk/>
          <pc:sldMk cId="2055127343" sldId="373"/>
        </pc:sldMkLst>
      </pc:sldChg>
      <pc:sldChg chg="del">
        <pc:chgData name="" userId="3b99287881d56c4f" providerId="LiveId" clId="{8B956EFB-67F2-47F2-9886-5FDF0D8A9269}" dt="2020-08-16T15:07:24.894" v="0" actId="2696"/>
        <pc:sldMkLst>
          <pc:docMk/>
          <pc:sldMk cId="373926925" sldId="374"/>
        </pc:sldMkLst>
      </pc:sldChg>
      <pc:sldChg chg="del">
        <pc:chgData name="" userId="3b99287881d56c4f" providerId="LiveId" clId="{8B956EFB-67F2-47F2-9886-5FDF0D8A9269}" dt="2020-08-16T15:07:25.214" v="17" actId="2696"/>
        <pc:sldMkLst>
          <pc:docMk/>
          <pc:sldMk cId="3874600779" sldId="375"/>
        </pc:sldMkLst>
      </pc:sldChg>
      <pc:sldChg chg="del">
        <pc:chgData name="" userId="3b99287881d56c4f" providerId="LiveId" clId="{8B956EFB-67F2-47F2-9886-5FDF0D8A9269}" dt="2020-08-16T15:07:25.230" v="19" actId="2696"/>
        <pc:sldMkLst>
          <pc:docMk/>
          <pc:sldMk cId="479644362" sldId="1279"/>
        </pc:sldMkLst>
      </pc:sldChg>
      <pc:sldChg chg="del">
        <pc:chgData name="" userId="3b99287881d56c4f" providerId="LiveId" clId="{8B956EFB-67F2-47F2-9886-5FDF0D8A9269}" dt="2020-08-16T15:07:25.308" v="27" actId="2696"/>
        <pc:sldMkLst>
          <pc:docMk/>
          <pc:sldMk cId="1553143857" sldId="1375"/>
        </pc:sldMkLst>
      </pc:sldChg>
      <pc:sldChg chg="del">
        <pc:chgData name="" userId="3b99287881d56c4f" providerId="LiveId" clId="{8B956EFB-67F2-47F2-9886-5FDF0D8A9269}" dt="2020-08-16T15:07:25.461" v="35" actId="2696"/>
        <pc:sldMkLst>
          <pc:docMk/>
          <pc:sldMk cId="571050109" sldId="1379"/>
        </pc:sldMkLst>
      </pc:sldChg>
      <pc:sldChg chg="del">
        <pc:chgData name="" userId="3b99287881d56c4f" providerId="LiveId" clId="{8B956EFB-67F2-47F2-9886-5FDF0D8A9269}" dt="2020-08-16T15:07:25.824" v="45" actId="2696"/>
        <pc:sldMkLst>
          <pc:docMk/>
          <pc:sldMk cId="1714049697" sldId="1381"/>
        </pc:sldMkLst>
      </pc:sldChg>
      <pc:sldChg chg="del">
        <pc:chgData name="" userId="3b99287881d56c4f" providerId="LiveId" clId="{8B956EFB-67F2-47F2-9886-5FDF0D8A9269}" dt="2020-08-16T15:07:25.730" v="44" actId="2696"/>
        <pc:sldMkLst>
          <pc:docMk/>
          <pc:sldMk cId="2654873537" sldId="1393"/>
        </pc:sldMkLst>
      </pc:sldChg>
      <pc:sldChg chg="del">
        <pc:chgData name="" userId="3b99287881d56c4f" providerId="LiveId" clId="{8B956EFB-67F2-47F2-9886-5FDF0D8A9269}" dt="2020-08-16T15:07:25.230" v="20" actId="2696"/>
        <pc:sldMkLst>
          <pc:docMk/>
          <pc:sldMk cId="3693936514" sldId="1405"/>
        </pc:sldMkLst>
      </pc:sldChg>
      <pc:sldChg chg="del">
        <pc:chgData name="" userId="3b99287881d56c4f" providerId="LiveId" clId="{8B956EFB-67F2-47F2-9886-5FDF0D8A9269}" dt="2020-08-16T15:07:25.323" v="28" actId="2696"/>
        <pc:sldMkLst>
          <pc:docMk/>
          <pc:sldMk cId="1470066366" sldId="1407"/>
        </pc:sldMkLst>
      </pc:sldChg>
      <pc:sldChg chg="del">
        <pc:chgData name="" userId="3b99287881d56c4f" providerId="LiveId" clId="{8B956EFB-67F2-47F2-9886-5FDF0D8A9269}" dt="2020-08-16T15:07:25.323" v="29" actId="2696"/>
        <pc:sldMkLst>
          <pc:docMk/>
          <pc:sldMk cId="257295337" sldId="1408"/>
        </pc:sldMkLst>
      </pc:sldChg>
      <pc:sldChg chg="del">
        <pc:chgData name="" userId="3b99287881d56c4f" providerId="LiveId" clId="{8B956EFB-67F2-47F2-9886-5FDF0D8A9269}" dt="2020-08-16T15:07:27.264" v="53" actId="2696"/>
        <pc:sldMkLst>
          <pc:docMk/>
          <pc:sldMk cId="1916606201" sldId="1417"/>
        </pc:sldMkLst>
      </pc:sldChg>
      <pc:sldChg chg="del">
        <pc:chgData name="" userId="3b99287881d56c4f" providerId="LiveId" clId="{8B956EFB-67F2-47F2-9886-5FDF0D8A9269}" dt="2020-08-16T15:07:27.453" v="55" actId="2696"/>
        <pc:sldMkLst>
          <pc:docMk/>
          <pc:sldMk cId="1299998625" sldId="1419"/>
        </pc:sldMkLst>
      </pc:sldChg>
      <pc:sldChg chg="del">
        <pc:chgData name="" userId="3b99287881d56c4f" providerId="LiveId" clId="{8B956EFB-67F2-47F2-9886-5FDF0D8A9269}" dt="2020-08-16T15:07:27.689" v="58" actId="2696"/>
        <pc:sldMkLst>
          <pc:docMk/>
          <pc:sldMk cId="2723645526" sldId="1420"/>
        </pc:sldMkLst>
      </pc:sldChg>
      <pc:sldChg chg="del">
        <pc:chgData name="" userId="3b99287881d56c4f" providerId="LiveId" clId="{8B956EFB-67F2-47F2-9886-5FDF0D8A9269}" dt="2020-08-16T15:07:28.442" v="64" actId="2696"/>
        <pc:sldMkLst>
          <pc:docMk/>
          <pc:sldMk cId="1323807165" sldId="1421"/>
        </pc:sldMkLst>
      </pc:sldChg>
      <pc:sldChg chg="del">
        <pc:chgData name="" userId="3b99287881d56c4f" providerId="LiveId" clId="{8B956EFB-67F2-47F2-9886-5FDF0D8A9269}" dt="2020-08-16T15:07:25.261" v="23" actId="2696"/>
        <pc:sldMkLst>
          <pc:docMk/>
          <pc:sldMk cId="3957239970" sldId="1493"/>
        </pc:sldMkLst>
      </pc:sldChg>
      <pc:sldChg chg="del">
        <pc:chgData name="" userId="3b99287881d56c4f" providerId="LiveId" clId="{8B956EFB-67F2-47F2-9886-5FDF0D8A9269}" dt="2020-08-16T15:07:24.910" v="2" actId="2696"/>
        <pc:sldMkLst>
          <pc:docMk/>
          <pc:sldMk cId="267819744" sldId="1497"/>
        </pc:sldMkLst>
      </pc:sldChg>
      <pc:sldChg chg="del">
        <pc:chgData name="" userId="3b99287881d56c4f" providerId="LiveId" clId="{8B956EFB-67F2-47F2-9886-5FDF0D8A9269}" dt="2020-08-16T15:07:25.245" v="21" actId="2696"/>
        <pc:sldMkLst>
          <pc:docMk/>
          <pc:sldMk cId="400481774" sldId="1498"/>
        </pc:sldMkLst>
      </pc:sldChg>
      <pc:sldChg chg="del">
        <pc:chgData name="" userId="3b99287881d56c4f" providerId="LiveId" clId="{8B956EFB-67F2-47F2-9886-5FDF0D8A9269}" dt="2020-08-16T15:07:25.292" v="26" actId="2696"/>
        <pc:sldMkLst>
          <pc:docMk/>
          <pc:sldMk cId="2621357158" sldId="1500"/>
        </pc:sldMkLst>
      </pc:sldChg>
      <pc:sldChg chg="del">
        <pc:chgData name="" userId="3b99287881d56c4f" providerId="LiveId" clId="{8B956EFB-67F2-47F2-9886-5FDF0D8A9269}" dt="2020-08-16T15:07:25.277" v="24" actId="2696"/>
        <pc:sldMkLst>
          <pc:docMk/>
          <pc:sldMk cId="4164776169" sldId="1502"/>
        </pc:sldMkLst>
      </pc:sldChg>
      <pc:sldChg chg="del">
        <pc:chgData name="" userId="3b99287881d56c4f" providerId="LiveId" clId="{8B956EFB-67F2-47F2-9886-5FDF0D8A9269}" dt="2020-08-16T15:07:25.292" v="25" actId="2696"/>
        <pc:sldMkLst>
          <pc:docMk/>
          <pc:sldMk cId="3932636262" sldId="1503"/>
        </pc:sldMkLst>
      </pc:sldChg>
      <pc:sldChg chg="del">
        <pc:chgData name="" userId="3b99287881d56c4f" providerId="LiveId" clId="{8B956EFB-67F2-47F2-9886-5FDF0D8A9269}" dt="2020-08-16T15:07:25.261" v="22" actId="2696"/>
        <pc:sldMkLst>
          <pc:docMk/>
          <pc:sldMk cId="3806352201" sldId="1510"/>
        </pc:sldMkLst>
      </pc:sldChg>
      <pc:sldChg chg="del">
        <pc:chgData name="" userId="3b99287881d56c4f" providerId="LiveId" clId="{8B956EFB-67F2-47F2-9886-5FDF0D8A9269}" dt="2020-08-16T15:07:25.391" v="31" actId="2696"/>
        <pc:sldMkLst>
          <pc:docMk/>
          <pc:sldMk cId="1433796091" sldId="1512"/>
        </pc:sldMkLst>
      </pc:sldChg>
      <pc:sldChg chg="del">
        <pc:chgData name="" userId="3b99287881d56c4f" providerId="LiveId" clId="{8B956EFB-67F2-47F2-9886-5FDF0D8A9269}" dt="2020-08-16T15:07:24.945" v="4" actId="2696"/>
        <pc:sldMkLst>
          <pc:docMk/>
          <pc:sldMk cId="3584476399" sldId="1515"/>
        </pc:sldMkLst>
      </pc:sldChg>
      <pc:sldChg chg="del">
        <pc:chgData name="" userId="3b99287881d56c4f" providerId="LiveId" clId="{8B956EFB-67F2-47F2-9886-5FDF0D8A9269}" dt="2020-08-16T15:07:25.378" v="30" actId="2696"/>
        <pc:sldMkLst>
          <pc:docMk/>
          <pc:sldMk cId="1904270077" sldId="1516"/>
        </pc:sldMkLst>
      </pc:sldChg>
      <pc:sldChg chg="del">
        <pc:chgData name="" userId="3b99287881d56c4f" providerId="LiveId" clId="{8B956EFB-67F2-47F2-9886-5FDF0D8A9269}" dt="2020-08-16T15:07:25.007" v="9" actId="2696"/>
        <pc:sldMkLst>
          <pc:docMk/>
          <pc:sldMk cId="2477748673" sldId="1517"/>
        </pc:sldMkLst>
      </pc:sldChg>
      <pc:sldChg chg="del">
        <pc:chgData name="" userId="3b99287881d56c4f" providerId="LiveId" clId="{8B956EFB-67F2-47F2-9886-5FDF0D8A9269}" dt="2020-08-16T15:07:26.036" v="46" actId="2696"/>
        <pc:sldMkLst>
          <pc:docMk/>
          <pc:sldMk cId="2421181203" sldId="1520"/>
        </pc:sldMkLst>
      </pc:sldChg>
      <pc:sldChg chg="del">
        <pc:chgData name="" userId="3b99287881d56c4f" providerId="LiveId" clId="{8B956EFB-67F2-47F2-9886-5FDF0D8A9269}" dt="2020-08-16T15:07:26.327" v="48" actId="2696"/>
        <pc:sldMkLst>
          <pc:docMk/>
          <pc:sldMk cId="2063312206" sldId="1521"/>
        </pc:sldMkLst>
      </pc:sldChg>
      <pc:sldChg chg="del">
        <pc:chgData name="" userId="3b99287881d56c4f" providerId="LiveId" clId="{8B956EFB-67F2-47F2-9886-5FDF0D8A9269}" dt="2020-08-16T15:07:24.992" v="8" actId="2696"/>
        <pc:sldMkLst>
          <pc:docMk/>
          <pc:sldMk cId="1390388359" sldId="1522"/>
        </pc:sldMkLst>
      </pc:sldChg>
      <pc:sldChg chg="del">
        <pc:chgData name="" userId="3b99287881d56c4f" providerId="LiveId" clId="{8B956EFB-67F2-47F2-9886-5FDF0D8A9269}" dt="2020-08-16T15:07:25.687" v="43" actId="2696"/>
        <pc:sldMkLst>
          <pc:docMk/>
          <pc:sldMk cId="2040399839" sldId="1526"/>
        </pc:sldMkLst>
      </pc:sldChg>
      <pc:sldChg chg="del">
        <pc:chgData name="" userId="3b99287881d56c4f" providerId="LiveId" clId="{8B956EFB-67F2-47F2-9886-5FDF0D8A9269}" dt="2020-08-16T15:07:25.404" v="32" actId="2696"/>
        <pc:sldMkLst>
          <pc:docMk/>
          <pc:sldMk cId="2128792327" sldId="1527"/>
        </pc:sldMkLst>
      </pc:sldChg>
      <pc:sldChg chg="del">
        <pc:chgData name="" userId="3b99287881d56c4f" providerId="LiveId" clId="{8B956EFB-67F2-47F2-9886-5FDF0D8A9269}" dt="2020-08-16T15:07:25.089" v="11" actId="2696"/>
        <pc:sldMkLst>
          <pc:docMk/>
          <pc:sldMk cId="2797819450" sldId="1528"/>
        </pc:sldMkLst>
      </pc:sldChg>
      <pc:sldChg chg="del">
        <pc:chgData name="" userId="3b99287881d56c4f" providerId="LiveId" clId="{8B956EFB-67F2-47F2-9886-5FDF0D8A9269}" dt="2020-08-16T15:07:25.592" v="41" actId="2696"/>
        <pc:sldMkLst>
          <pc:docMk/>
          <pc:sldMk cId="1617577389" sldId="1530"/>
        </pc:sldMkLst>
      </pc:sldChg>
      <pc:sldChg chg="del">
        <pc:chgData name="" userId="3b99287881d56c4f" providerId="LiveId" clId="{8B956EFB-67F2-47F2-9886-5FDF0D8A9269}" dt="2020-08-16T15:07:28.536" v="65" actId="2696"/>
        <pc:sldMkLst>
          <pc:docMk/>
          <pc:sldMk cId="1289699579" sldId="1531"/>
        </pc:sldMkLst>
      </pc:sldChg>
      <pc:sldChg chg="del">
        <pc:chgData name="" userId="3b99287881d56c4f" providerId="LiveId" clId="{8B956EFB-67F2-47F2-9886-5FDF0D8A9269}" dt="2020-08-16T15:07:25.120" v="13" actId="2696"/>
        <pc:sldMkLst>
          <pc:docMk/>
          <pc:sldMk cId="3725497232" sldId="1532"/>
        </pc:sldMkLst>
      </pc:sldChg>
      <pc:sldChg chg="del">
        <pc:chgData name="" userId="3b99287881d56c4f" providerId="LiveId" clId="{8B956EFB-67F2-47F2-9886-5FDF0D8A9269}" dt="2020-08-16T15:07:25.214" v="18" actId="2696"/>
        <pc:sldMkLst>
          <pc:docMk/>
          <pc:sldMk cId="2404831732" sldId="1535"/>
        </pc:sldMkLst>
      </pc:sldChg>
      <pc:sldChg chg="del">
        <pc:chgData name="" userId="3b99287881d56c4f" providerId="LiveId" clId="{8B956EFB-67F2-47F2-9886-5FDF0D8A9269}" dt="2020-08-16T15:07:26.811" v="50" actId="2696"/>
        <pc:sldMkLst>
          <pc:docMk/>
          <pc:sldMk cId="3919549601" sldId="1536"/>
        </pc:sldMkLst>
      </pc:sldChg>
      <pc:sldChg chg="del">
        <pc:chgData name="" userId="3b99287881d56c4f" providerId="LiveId" clId="{8B956EFB-67F2-47F2-9886-5FDF0D8A9269}" dt="2020-08-16T15:07:26.984" v="51" actId="2696"/>
        <pc:sldMkLst>
          <pc:docMk/>
          <pc:sldMk cId="3253452385" sldId="1537"/>
        </pc:sldMkLst>
      </pc:sldChg>
      <pc:sldChg chg="del">
        <pc:chgData name="" userId="3b99287881d56c4f" providerId="LiveId" clId="{8B956EFB-67F2-47F2-9886-5FDF0D8A9269}" dt="2020-08-16T15:07:27.154" v="52" actId="2696"/>
        <pc:sldMkLst>
          <pc:docMk/>
          <pc:sldMk cId="4074714283" sldId="1538"/>
        </pc:sldMkLst>
      </pc:sldChg>
      <pc:sldChg chg="del">
        <pc:chgData name="" userId="3b99287881d56c4f" providerId="LiveId" clId="{8B956EFB-67F2-47F2-9886-5FDF0D8A9269}" dt="2020-08-16T15:07:27.484" v="56" actId="2696"/>
        <pc:sldMkLst>
          <pc:docMk/>
          <pc:sldMk cId="2691475596" sldId="1542"/>
        </pc:sldMkLst>
      </pc:sldChg>
      <pc:sldChg chg="del">
        <pc:chgData name="" userId="3b99287881d56c4f" providerId="LiveId" clId="{8B956EFB-67F2-47F2-9886-5FDF0D8A9269}" dt="2020-08-16T15:07:27.350" v="54" actId="2696"/>
        <pc:sldMkLst>
          <pc:docMk/>
          <pc:sldMk cId="1998176578" sldId="1545"/>
        </pc:sldMkLst>
      </pc:sldChg>
      <pc:sldChg chg="del">
        <pc:chgData name="" userId="3b99287881d56c4f" providerId="LiveId" clId="{8B956EFB-67F2-47F2-9886-5FDF0D8A9269}" dt="2020-08-16T15:07:27.585" v="57" actId="2696"/>
        <pc:sldMkLst>
          <pc:docMk/>
          <pc:sldMk cId="1409388926" sldId="1547"/>
        </pc:sldMkLst>
      </pc:sldChg>
      <pc:sldChg chg="del">
        <pc:chgData name="" userId="3b99287881d56c4f" providerId="LiveId" clId="{8B956EFB-67F2-47F2-9886-5FDF0D8A9269}" dt="2020-08-16T15:07:27.998" v="61" actId="2696"/>
        <pc:sldMkLst>
          <pc:docMk/>
          <pc:sldMk cId="2804095797" sldId="1548"/>
        </pc:sldMkLst>
      </pc:sldChg>
      <pc:sldChg chg="del">
        <pc:chgData name="" userId="3b99287881d56c4f" providerId="LiveId" clId="{8B956EFB-67F2-47F2-9886-5FDF0D8A9269}" dt="2020-08-16T15:07:26.626" v="49" actId="2696"/>
        <pc:sldMkLst>
          <pc:docMk/>
          <pc:sldMk cId="3145415728" sldId="1549"/>
        </pc:sldMkLst>
      </pc:sldChg>
      <pc:sldChg chg="del">
        <pc:chgData name="" userId="3b99287881d56c4f" providerId="LiveId" clId="{8B956EFB-67F2-47F2-9886-5FDF0D8A9269}" dt="2020-08-16T15:07:27.895" v="60" actId="2696"/>
        <pc:sldMkLst>
          <pc:docMk/>
          <pc:sldMk cId="501137818" sldId="1550"/>
        </pc:sldMkLst>
      </pc:sldChg>
      <pc:sldChg chg="del">
        <pc:chgData name="" userId="3b99287881d56c4f" providerId="LiveId" clId="{8B956EFB-67F2-47F2-9886-5FDF0D8A9269}" dt="2020-08-16T15:07:28.245" v="63" actId="2696"/>
        <pc:sldMkLst>
          <pc:docMk/>
          <pc:sldMk cId="984831940" sldId="1552"/>
        </pc:sldMkLst>
      </pc:sldChg>
      <pc:sldChg chg="del">
        <pc:chgData name="" userId="3b99287881d56c4f" providerId="LiveId" clId="{8B956EFB-67F2-47F2-9886-5FDF0D8A9269}" dt="2020-08-16T15:07:28.136" v="62" actId="2696"/>
        <pc:sldMkLst>
          <pc:docMk/>
          <pc:sldMk cId="2939278995" sldId="1553"/>
        </pc:sldMkLst>
      </pc:sldChg>
      <pc:sldChg chg="del">
        <pc:chgData name="" userId="3b99287881d56c4f" providerId="LiveId" clId="{8B956EFB-67F2-47F2-9886-5FDF0D8A9269}" dt="2020-08-16T15:07:27.761" v="59" actId="2696"/>
        <pc:sldMkLst>
          <pc:docMk/>
          <pc:sldMk cId="3149931069" sldId="1554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addSp delSp modSp modNotesTx">
        <pc:chgData name="" userId="3b99287881d56c4f" providerId="LiveId" clId="{14DB7CA6-AFC2-4A64-80D7-6B0F3D66BE12}" dt="2020-08-04T00:38:23.942" v="10381" actId="1076"/>
        <pc:sldMkLst>
          <pc:docMk/>
          <pc:sldMk cId="1087222698" sldId="258"/>
        </pc:sldMkLst>
        <pc:spChg chg="del">
          <ac:chgData name="" userId="3b99287881d56c4f" providerId="LiveId" clId="{14DB7CA6-AFC2-4A64-80D7-6B0F3D66BE12}" dt="2020-08-04T00:37:16.325" v="10374" actId="478"/>
          <ac:spMkLst>
            <pc:docMk/>
            <pc:sldMk cId="1087222698" sldId="258"/>
            <ac:spMk id="3" creationId="{D1CE64F5-B276-D744-8D66-0E254564FC7F}"/>
          </ac:spMkLst>
        </pc:spChg>
        <pc:spChg chg="add mod">
          <ac:chgData name="" userId="3b99287881d56c4f" providerId="LiveId" clId="{14DB7CA6-AFC2-4A64-80D7-6B0F3D66BE12}" dt="2020-08-04T00:38:23.942" v="10381" actId="1076"/>
          <ac:spMkLst>
            <pc:docMk/>
            <pc:sldMk cId="1087222698" sldId="258"/>
            <ac:spMk id="5" creationId="{E80139BC-1827-4AF9-893D-450080232487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9" creationId="{8DDDBAAF-85E3-3542-BC23-E6463E2919F9}"/>
          </ac:spMkLst>
        </pc:spChg>
        <pc:spChg chg="mod">
          <ac:chgData name="" userId="3b99287881d56c4f" providerId="LiveId" clId="{14DB7CA6-AFC2-4A64-80D7-6B0F3D66BE12}" dt="2020-08-04T00:37:58.814" v="10379" actId="1076"/>
          <ac:spMkLst>
            <pc:docMk/>
            <pc:sldMk cId="1087222698" sldId="258"/>
            <ac:spMk id="11" creationId="{A58BAE0C-4100-004E-B134-22CF281F50CD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12" creationId="{BC1C2A1C-CAB2-DF4F-9C69-618BBA27A9D3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14" creationId="{5D3EE38C-3964-E544-8A86-91A775AF5B2B}"/>
          </ac:spMkLst>
        </pc:spChg>
        <pc:picChg chg="mod">
          <ac:chgData name="" userId="3b99287881d56c4f" providerId="LiveId" clId="{14DB7CA6-AFC2-4A64-80D7-6B0F3D66BE12}" dt="2020-08-04T00:37:30.519" v="10377" actId="1076"/>
          <ac:picMkLst>
            <pc:docMk/>
            <pc:sldMk cId="1087222698" sldId="258"/>
            <ac:picMk id="2" creationId="{2D0EBD98-4586-D246-BD84-F53525DCF11E}"/>
          </ac:picMkLst>
        </pc:picChg>
      </pc:sldChg>
      <pc:sldChg chg="addSp delSp modSp modNotesTx">
        <pc:chgData name="" userId="3b99287881d56c4f" providerId="LiveId" clId="{14DB7CA6-AFC2-4A64-80D7-6B0F3D66BE12}" dt="2020-08-04T04:40:42.646" v="11606" actId="478"/>
        <pc:sldMkLst>
          <pc:docMk/>
          <pc:sldMk cId="2582114191" sldId="259"/>
        </pc:sldMkLst>
        <pc:spChg chg="add del">
          <ac:chgData name="" userId="3b99287881d56c4f" providerId="LiveId" clId="{14DB7CA6-AFC2-4A64-80D7-6B0F3D66BE12}" dt="2020-08-03T04:39:15.407" v="5069"/>
          <ac:spMkLst>
            <pc:docMk/>
            <pc:sldMk cId="2582114191" sldId="259"/>
            <ac:spMk id="2" creationId="{ABBA0CB6-4EF7-4292-8B5F-4C8A68D96FC9}"/>
          </ac:spMkLst>
        </pc:spChg>
        <pc:spChg chg="add del">
          <ac:chgData name="" userId="3b99287881d56c4f" providerId="LiveId" clId="{14DB7CA6-AFC2-4A64-80D7-6B0F3D66BE12}" dt="2020-06-22T23:36:05.901" v="124"/>
          <ac:spMkLst>
            <pc:docMk/>
            <pc:sldMk cId="2582114191" sldId="259"/>
            <ac:spMk id="2" creationId="{E54B8C75-862A-423B-9CEF-5F1402AE2F89}"/>
          </ac:spMkLst>
        </pc:spChg>
        <pc:spChg chg="mod">
          <ac:chgData name="" userId="3b99287881d56c4f" providerId="LiveId" clId="{14DB7CA6-AFC2-4A64-80D7-6B0F3D66BE12}" dt="2020-08-04T04:40:37.439" v="11605" actId="1076"/>
          <ac:spMkLst>
            <pc:docMk/>
            <pc:sldMk cId="2582114191" sldId="259"/>
            <ac:spMk id="3" creationId="{D1CE64F5-B276-D744-8D66-0E254564FC7F}"/>
          </ac:spMkLst>
        </pc:spChg>
        <pc:spChg chg="add del mod">
          <ac:chgData name="" userId="3b99287881d56c4f" providerId="LiveId" clId="{14DB7CA6-AFC2-4A64-80D7-6B0F3D66BE12}" dt="2020-08-04T04:40:42.646" v="11606" actId="478"/>
          <ac:spMkLst>
            <pc:docMk/>
            <pc:sldMk cId="2582114191" sldId="259"/>
            <ac:spMk id="6" creationId="{F068B009-BB92-4A5D-9DF7-6F9A3F09E06B}"/>
          </ac:spMkLst>
        </pc:spChg>
        <pc:spChg chg="add mod">
          <ac:chgData name="" userId="3b99287881d56c4f" providerId="LiveId" clId="{14DB7CA6-AFC2-4A64-80D7-6B0F3D66BE12}" dt="2020-08-04T00:40:21.246" v="10404" actId="1076"/>
          <ac:spMkLst>
            <pc:docMk/>
            <pc:sldMk cId="2582114191" sldId="259"/>
            <ac:spMk id="7" creationId="{627E34F5-A75A-4417-B7A2-5D97E4A4A51F}"/>
          </ac:spMkLst>
        </pc:spChg>
        <pc:spChg chg="add del mod">
          <ac:chgData name="" userId="3b99287881d56c4f" providerId="LiveId" clId="{14DB7CA6-AFC2-4A64-80D7-6B0F3D66BE12}" dt="2020-08-04T04:40:16.199" v="11600" actId="1076"/>
          <ac:spMkLst>
            <pc:docMk/>
            <pc:sldMk cId="2582114191" sldId="259"/>
            <ac:spMk id="13" creationId="{4387EDC1-6D4A-0342-BEF7-5E2860CB2761}"/>
          </ac:spMkLst>
        </pc:spChg>
        <pc:spChg chg="mod">
          <ac:chgData name="" userId="3b99287881d56c4f" providerId="LiveId" clId="{14DB7CA6-AFC2-4A64-80D7-6B0F3D66BE12}" dt="2020-08-04T04:40:20.256" v="11601" actId="1076"/>
          <ac:spMkLst>
            <pc:docMk/>
            <pc:sldMk cId="2582114191" sldId="259"/>
            <ac:spMk id="15" creationId="{29B21620-1E5F-AB4D-A36B-2C8823CC18B7}"/>
          </ac:spMkLst>
        </pc:spChg>
        <pc:spChg chg="mod">
          <ac:chgData name="" userId="3b99287881d56c4f" providerId="LiveId" clId="{14DB7CA6-AFC2-4A64-80D7-6B0F3D66BE12}" dt="2020-08-04T04:40:27.055" v="11603" actId="1076"/>
          <ac:spMkLst>
            <pc:docMk/>
            <pc:sldMk cId="2582114191" sldId="259"/>
            <ac:spMk id="17" creationId="{6EB8708D-F87B-AC41-BD24-3EA0C6469EB3}"/>
          </ac:spMkLst>
        </pc:spChg>
        <pc:spChg chg="mod">
          <ac:chgData name="" userId="3b99287881d56c4f" providerId="LiveId" clId="{14DB7CA6-AFC2-4A64-80D7-6B0F3D66BE12}" dt="2020-08-04T04:40:29.512" v="11604" actId="1076"/>
          <ac:spMkLst>
            <pc:docMk/>
            <pc:sldMk cId="2582114191" sldId="259"/>
            <ac:spMk id="18" creationId="{CBD72EE0-F394-AF40-9FC6-C62DA3EB257F}"/>
          </ac:spMkLst>
        </pc:spChg>
        <pc:picChg chg="mod">
          <ac:chgData name="" userId="3b99287881d56c4f" providerId="LiveId" clId="{14DB7CA6-AFC2-4A64-80D7-6B0F3D66BE12}" dt="2020-08-04T04:40:01.416" v="11596" actId="1076"/>
          <ac:picMkLst>
            <pc:docMk/>
            <pc:sldMk cId="2582114191" sldId="259"/>
            <ac:picMk id="5" creationId="{2FC87E5B-827D-904A-948A-016A1259C091}"/>
          </ac:picMkLst>
        </pc:picChg>
      </pc:sldChg>
      <pc:sldChg chg="add">
        <pc:chgData name="" userId="3b99287881d56c4f" providerId="LiveId" clId="{14DB7CA6-AFC2-4A64-80D7-6B0F3D66BE12}" dt="2020-08-04T04:29:16.738" v="11580"/>
        <pc:sldMkLst>
          <pc:docMk/>
          <pc:sldMk cId="1861730916" sldId="357"/>
        </pc:sldMkLst>
      </pc:sldChg>
      <pc:sldChg chg="addSp delSp modSp">
        <pc:chgData name="" userId="3b99287881d56c4f" providerId="LiveId" clId="{14DB7CA6-AFC2-4A64-80D7-6B0F3D66BE12}" dt="2020-08-04T04:28:24.455" v="11559" actId="1076"/>
        <pc:sldMkLst>
          <pc:docMk/>
          <pc:sldMk cId="2191467342" sldId="358"/>
        </pc:sldMkLst>
        <pc:spChg chg="del">
          <ac:chgData name="" userId="3b99287881d56c4f" providerId="LiveId" clId="{14DB7CA6-AFC2-4A64-80D7-6B0F3D66BE12}" dt="2020-08-04T02:38:43.510" v="10799" actId="478"/>
          <ac:spMkLst>
            <pc:docMk/>
            <pc:sldMk cId="2191467342" sldId="358"/>
            <ac:spMk id="2" creationId="{7860C636-92D7-7E44-8B27-DF12219429EE}"/>
          </ac:spMkLst>
        </pc:spChg>
        <pc:spChg chg="del">
          <ac:chgData name="" userId="3b99287881d56c4f" providerId="LiveId" clId="{14DB7CA6-AFC2-4A64-80D7-6B0F3D66BE12}" dt="2020-08-04T04:27:57.844" v="11556" actId="478"/>
          <ac:spMkLst>
            <pc:docMk/>
            <pc:sldMk cId="2191467342" sldId="358"/>
            <ac:spMk id="4" creationId="{365C42B5-69AB-B247-8DF0-D63E9D8043E3}"/>
          </ac:spMkLst>
        </pc:spChg>
        <pc:spChg chg="del">
          <ac:chgData name="" userId="3b99287881d56c4f" providerId="LiveId" clId="{14DB7CA6-AFC2-4A64-80D7-6B0F3D66BE12}" dt="2020-08-04T02:38:46.516" v="10800" actId="478"/>
          <ac:spMkLst>
            <pc:docMk/>
            <pc:sldMk cId="2191467342" sldId="358"/>
            <ac:spMk id="6" creationId="{9D052B68-D496-4644-A21F-E82B4551637C}"/>
          </ac:spMkLst>
        </pc:spChg>
        <pc:spChg chg="del">
          <ac:chgData name="" userId="3b99287881d56c4f" providerId="LiveId" clId="{14DB7CA6-AFC2-4A64-80D7-6B0F3D66BE12}" dt="2020-08-04T04:27:56.241" v="11555" actId="478"/>
          <ac:spMkLst>
            <pc:docMk/>
            <pc:sldMk cId="2191467342" sldId="358"/>
            <ac:spMk id="8" creationId="{295C68BF-A10C-E54B-B7B1-33CF1FE198E5}"/>
          </ac:spMkLst>
        </pc:spChg>
        <pc:graphicFrameChg chg="add mod">
          <ac:chgData name="" userId="3b99287881d56c4f" providerId="LiveId" clId="{14DB7CA6-AFC2-4A64-80D7-6B0F3D66BE12}" dt="2020-08-04T04:28:24.455" v="11559" actId="1076"/>
          <ac:graphicFrameMkLst>
            <pc:docMk/>
            <pc:sldMk cId="2191467342" sldId="358"/>
            <ac:graphicFrameMk id="9" creationId="{D99E2FAC-4CB5-4774-A9F1-7FBD9ADAE3B7}"/>
          </ac:graphicFrameMkLst>
        </pc:graphicFrameChg>
        <pc:picChg chg="del">
          <ac:chgData name="" userId="3b99287881d56c4f" providerId="LiveId" clId="{14DB7CA6-AFC2-4A64-80D7-6B0F3D66BE12}" dt="2020-08-04T04:27:59.134" v="11557" actId="478"/>
          <ac:picMkLst>
            <pc:docMk/>
            <pc:sldMk cId="2191467342" sldId="358"/>
            <ac:picMk id="7" creationId="{E1F8DF23-284E-C141-B983-677E97C6F7BF}"/>
          </ac:picMkLst>
        </pc:picChg>
      </pc:sldChg>
      <pc:sldChg chg="modSp">
        <pc:chgData name="" userId="3b99287881d56c4f" providerId="LiveId" clId="{14DB7CA6-AFC2-4A64-80D7-6B0F3D66BE12}" dt="2020-08-03T23:49:32.676" v="10121" actId="207"/>
        <pc:sldMkLst>
          <pc:docMk/>
          <pc:sldMk cId="4282826554" sldId="1391"/>
        </pc:sldMkLst>
        <pc:spChg chg="mod">
          <ac:chgData name="" userId="3b99287881d56c4f" providerId="LiveId" clId="{14DB7CA6-AFC2-4A64-80D7-6B0F3D66BE12}" dt="2020-08-03T23:49:32.676" v="10121" actId="207"/>
          <ac:spMkLst>
            <pc:docMk/>
            <pc:sldMk cId="4282826554" sldId="1391"/>
            <ac:spMk id="4" creationId="{771ABAFA-D02C-424C-AD1E-B282B4CDA0D5}"/>
          </ac:spMkLst>
        </pc:spChg>
      </pc:sldChg>
      <pc:sldChg chg="addSp delSp modSp modNotesTx">
        <pc:chgData name="" userId="3b99287881d56c4f" providerId="LiveId" clId="{14DB7CA6-AFC2-4A64-80D7-6B0F3D66BE12}" dt="2020-08-04T04:18:52.125" v="11397" actId="478"/>
        <pc:sldMkLst>
          <pc:docMk/>
          <pc:sldMk cId="1877511333" sldId="1409"/>
        </pc:sldMkLst>
        <pc:spChg chg="del">
          <ac:chgData name="" userId="3b99287881d56c4f" providerId="LiveId" clId="{14DB7CA6-AFC2-4A64-80D7-6B0F3D66BE12}" dt="2020-08-02T22:00:41.234" v="4685" actId="478"/>
          <ac:spMkLst>
            <pc:docMk/>
            <pc:sldMk cId="1877511333" sldId="1409"/>
            <ac:spMk id="2" creationId="{DF0DCF5D-9276-C146-9BC4-67CB4641DE0E}"/>
          </ac:spMkLst>
        </pc:spChg>
        <pc:spChg chg="add del mod">
          <ac:chgData name="" userId="3b99287881d56c4f" providerId="LiveId" clId="{14DB7CA6-AFC2-4A64-80D7-6B0F3D66BE12}" dt="2020-08-04T04:18:52.125" v="11397" actId="478"/>
          <ac:spMkLst>
            <pc:docMk/>
            <pc:sldMk cId="1877511333" sldId="1409"/>
            <ac:spMk id="4" creationId="{F53CA998-67BB-4FFF-B30D-F7E28A942C71}"/>
          </ac:spMkLst>
        </pc:spChg>
        <pc:spChg chg="mod">
          <ac:chgData name="" userId="3b99287881d56c4f" providerId="LiveId" clId="{14DB7CA6-AFC2-4A64-80D7-6B0F3D66BE12}" dt="2020-08-02T21:09:04.020" v="4408" actId="114"/>
          <ac:spMkLst>
            <pc:docMk/>
            <pc:sldMk cId="1877511333" sldId="1409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09:07.308" v="4409" actId="114"/>
          <ac:spMkLst>
            <pc:docMk/>
            <pc:sldMk cId="1877511333" sldId="1409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09:10.532" v="4410" actId="114"/>
          <ac:spMkLst>
            <pc:docMk/>
            <pc:sldMk cId="1877511333" sldId="1409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1:09:13.676" v="4411" actId="114"/>
          <ac:spMkLst>
            <pc:docMk/>
            <pc:sldMk cId="1877511333" sldId="1409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1:09:17.220" v="4412" actId="114"/>
          <ac:spMkLst>
            <pc:docMk/>
            <pc:sldMk cId="1877511333" sldId="1409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1:09:21.604" v="4413" actId="114"/>
          <ac:spMkLst>
            <pc:docMk/>
            <pc:sldMk cId="1877511333" sldId="1409"/>
            <ac:spMk id="11" creationId="{21AF4E0D-D51C-DE45-AF55-E37023AE3B73}"/>
          </ac:spMkLst>
        </pc:spChg>
        <pc:spChg chg="mod">
          <ac:chgData name="" userId="3b99287881d56c4f" providerId="LiveId" clId="{14DB7CA6-AFC2-4A64-80D7-6B0F3D66BE12}" dt="2020-08-02T21:09:42.948" v="4418" actId="114"/>
          <ac:spMkLst>
            <pc:docMk/>
            <pc:sldMk cId="1877511333" sldId="1409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1:09:46.300" v="4419" actId="114"/>
          <ac:spMkLst>
            <pc:docMk/>
            <pc:sldMk cId="1877511333" sldId="1409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09:27.780" v="4414" actId="114"/>
          <ac:spMkLst>
            <pc:docMk/>
            <pc:sldMk cId="1877511333" sldId="1409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09:31.732" v="4415" actId="114"/>
          <ac:spMkLst>
            <pc:docMk/>
            <pc:sldMk cId="1877511333" sldId="1409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09:35.020" v="4416" actId="114"/>
          <ac:spMkLst>
            <pc:docMk/>
            <pc:sldMk cId="1877511333" sldId="1409"/>
            <ac:spMk id="37" creationId="{E5393C31-65F7-5D48-BEB0-8AF638A00F9E}"/>
          </ac:spMkLst>
        </pc:spChg>
        <pc:spChg chg="mod">
          <ac:chgData name="" userId="3b99287881d56c4f" providerId="LiveId" clId="{14DB7CA6-AFC2-4A64-80D7-6B0F3D66BE12}" dt="2020-08-02T21:09:38.740" v="4417" actId="114"/>
          <ac:spMkLst>
            <pc:docMk/>
            <pc:sldMk cId="1877511333" sldId="1409"/>
            <ac:spMk id="79" creationId="{79E13BF7-24FF-204B-8132-2F6912B2BDD3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84" creationId="{B9A9D2C3-3845-CF49-B389-FC6EFD68E554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1" creationId="{E43F429B-D067-4EA5-92C7-5BDA4D3EB23B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2" creationId="{2AF9D212-6331-402E-B593-8039AADB3A16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5" creationId="{BEA61BAC-D7FC-45A8-A8C9-6BEEFF278DE7}"/>
          </ac:spMkLst>
        </pc:spChg>
        <pc:spChg chg="add mod">
          <ac:chgData name="" userId="3b99287881d56c4f" providerId="LiveId" clId="{14DB7CA6-AFC2-4A64-80D7-6B0F3D66BE12}" dt="2020-08-02T22:02:13.859" v="4697" actId="1076"/>
          <ac:spMkLst>
            <pc:docMk/>
            <pc:sldMk cId="1877511333" sldId="1409"/>
            <ac:spMk id="96" creationId="{633A39C2-D75B-4239-B753-352B0685CE42}"/>
          </ac:spMkLst>
        </pc:spChg>
        <pc:spChg chg="add mod">
          <ac:chgData name="" userId="3b99287881d56c4f" providerId="LiveId" clId="{14DB7CA6-AFC2-4A64-80D7-6B0F3D66BE12}" dt="2020-08-02T22:02:26.356" v="4699" actId="1076"/>
          <ac:spMkLst>
            <pc:docMk/>
            <pc:sldMk cId="1877511333" sldId="1409"/>
            <ac:spMk id="97" creationId="{D94FC38B-BAE0-4885-95B7-266E53B6BE0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98" creationId="{FDC0BA5F-9098-D94F-ADFA-9A9CD63CBE5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99" creationId="{B489E85B-15D3-184A-BE6B-64A48E2C138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0" creationId="{914A4754-D9D8-9449-99B7-BB29140EB2C8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1" creationId="{422F2134-017A-024F-A9C8-05FAB6F349E0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2" creationId="{3D9509A6-8690-FD4A-8A13-7455EBB5FA09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3" creationId="{94AD1070-2456-EF44-A8C5-58C13B19D4FF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4" creationId="{BEEAB80F-E460-AA45-9852-F9D4AB4A32F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5" creationId="{11DB13EC-8B59-B241-9B35-BE35F1270D81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6" creationId="{15F39A72-3590-2C40-A1E4-1527FF5D0B5B}"/>
          </ac:spMkLst>
        </pc:spChg>
        <pc:spChg chg="add mod">
          <ac:chgData name="" userId="3b99287881d56c4f" providerId="LiveId" clId="{14DB7CA6-AFC2-4A64-80D7-6B0F3D66BE12}" dt="2020-08-02T22:02:32.812" v="4701" actId="1076"/>
          <ac:spMkLst>
            <pc:docMk/>
            <pc:sldMk cId="1877511333" sldId="1409"/>
            <ac:spMk id="108" creationId="{964B1FDD-488C-459D-9BEF-43583C83A70A}"/>
          </ac:spMkLst>
        </pc:spChg>
        <pc:spChg chg="add mod">
          <ac:chgData name="" userId="3b99287881d56c4f" providerId="LiveId" clId="{14DB7CA6-AFC2-4A64-80D7-6B0F3D66BE12}" dt="2020-08-02T22:03:49.178" v="4709" actId="207"/>
          <ac:spMkLst>
            <pc:docMk/>
            <pc:sldMk cId="1877511333" sldId="1409"/>
            <ac:spMk id="109" creationId="{8D15640A-B53F-42EA-B202-53BEFCAAC173}"/>
          </ac:spMkLst>
        </pc:spChg>
        <pc:spChg chg="add del mod">
          <ac:chgData name="" userId="3b99287881d56c4f" providerId="LiveId" clId="{14DB7CA6-AFC2-4A64-80D7-6B0F3D66BE12}" dt="2020-08-02T22:06:21.914" v="4728"/>
          <ac:spMkLst>
            <pc:docMk/>
            <pc:sldMk cId="1877511333" sldId="1409"/>
            <ac:spMk id="110" creationId="{EA4FF282-445C-433E-B9B3-20ED3D31BFFE}"/>
          </ac:spMkLst>
        </pc:spChg>
        <pc:spChg chg="add del mod">
          <ac:chgData name="" userId="3b99287881d56c4f" providerId="LiveId" clId="{14DB7CA6-AFC2-4A64-80D7-6B0F3D66BE12}" dt="2020-08-02T22:06:21.914" v="4728"/>
          <ac:spMkLst>
            <pc:docMk/>
            <pc:sldMk cId="1877511333" sldId="1409"/>
            <ac:spMk id="112" creationId="{886DA286-AD48-48D6-8F4C-E918CA954ABB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3" creationId="{7A8F9FFA-1878-1443-8808-5602C2068540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4" creationId="{216355A1-96A6-A646-A6BC-26A6CA7A80A1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5" creationId="{CB47918F-33CF-B345-A40B-294CB51BE779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6" creationId="{380B6B61-E7E9-304D-B87A-172D0D1A084D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7" creationId="{015331C1-BD4F-2641-9396-93ABF5D6E78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8" creationId="{4E344407-72B9-DC48-86C4-963C1F62D7E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9" creationId="{AF8E4851-CD55-B340-A6DF-3E38A2E3487A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20" creationId="{AF21CBBF-4C42-AA43-813E-4978775CA4D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21" creationId="{869D448F-FD6D-7047-A5F5-8B1E72839776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2" creationId="{39FB46CD-540E-6C4D-8BEF-1737EA8E7B47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3" creationId="{B46F5153-A9A8-F546-AF60-396113E7BC63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4" creationId="{DA54B60C-C096-AC49-95C5-C9CC099B66D2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5" creationId="{71AA18AF-5ECF-D54C-B41E-E824962E1E2D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6" creationId="{7A034C96-432C-8245-9DB1-3FD9F858C93B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7" creationId="{4FC2F2DD-4A70-CD4F-B237-BEFC1D206797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8" creationId="{2E66871B-D400-904D-9B02-1D09C80A0F51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9" creationId="{A50FAFF9-09BF-8044-8815-D7854316438F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30" creationId="{60AA1CEB-E82F-804E-9F9D-24DCA6BD5407}"/>
          </ac:spMkLst>
        </pc:spChg>
        <pc:spChg chg="del mod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5" creationId="{D8D9CC80-DFDC-5A4A-8D41-2B803B9FDD04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7" creationId="{FD03E269-2BBC-174E-BE05-A8B7E0B1723E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8" creationId="{F28854D9-BE4D-A34C-B74A-B3C1541CAC0F}"/>
          </ac:spMkLst>
        </pc:spChg>
        <pc:spChg chg="mod">
          <ac:chgData name="" userId="3b99287881d56c4f" providerId="LiveId" clId="{14DB7CA6-AFC2-4A64-80D7-6B0F3D66BE12}" dt="2020-08-02T22:04:02.453" v="4710" actId="207"/>
          <ac:spMkLst>
            <pc:docMk/>
            <pc:sldMk cId="1877511333" sldId="1409"/>
            <ac:spMk id="139" creationId="{294A91AE-1012-5848-9892-43C98FB9D80F}"/>
          </ac:spMkLst>
        </pc:spChg>
        <pc:spChg chg="mod">
          <ac:chgData name="" userId="3b99287881d56c4f" providerId="LiveId" clId="{14DB7CA6-AFC2-4A64-80D7-6B0F3D66BE12}" dt="2020-08-02T22:04:42.013" v="4717" actId="1076"/>
          <ac:spMkLst>
            <pc:docMk/>
            <pc:sldMk cId="1877511333" sldId="1409"/>
            <ac:spMk id="140" creationId="{77751095-A9E9-B54A-8DE1-3E5DC8635CA0}"/>
          </ac:spMkLst>
        </pc:spChg>
        <pc:cxnChg chg="mod">
          <ac:chgData name="" userId="3b99287881d56c4f" providerId="LiveId" clId="{14DB7CA6-AFC2-4A64-80D7-6B0F3D66BE12}" dt="2020-08-02T21:13:01.253" v="4455" actId="208"/>
          <ac:cxnSpMkLst>
            <pc:docMk/>
            <pc:sldMk cId="1877511333" sldId="1409"/>
            <ac:cxnSpMk id="43" creationId="{0CF1E314-60AA-2C45-9219-DAE736B05ECB}"/>
          </ac:cxnSpMkLst>
        </pc:cxnChg>
        <pc:cxnChg chg="mod">
          <ac:chgData name="" userId="3b99287881d56c4f" providerId="LiveId" clId="{14DB7CA6-AFC2-4A64-80D7-6B0F3D66BE12}" dt="2020-08-02T21:13:03.970" v="4456" actId="208"/>
          <ac:cxnSpMkLst>
            <pc:docMk/>
            <pc:sldMk cId="1877511333" sldId="1409"/>
            <ac:cxnSpMk id="44" creationId="{A37D1C7D-AF00-9245-B046-F5C659DEAEF2}"/>
          </ac:cxnSpMkLst>
        </pc:cxnChg>
        <pc:cxnChg chg="mod">
          <ac:chgData name="" userId="3b99287881d56c4f" providerId="LiveId" clId="{14DB7CA6-AFC2-4A64-80D7-6B0F3D66BE12}" dt="2020-08-02T21:13:07.874" v="4457" actId="208"/>
          <ac:cxnSpMkLst>
            <pc:docMk/>
            <pc:sldMk cId="1877511333" sldId="1409"/>
            <ac:cxnSpMk id="45" creationId="{AFE886F6-EC01-E948-B5EC-05F023E50121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6" creationId="{D2DB3166-8378-4C9D-9927-190DA036CAF3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8" creationId="{5A18F736-7D2B-498C-AB31-39D7DA645E71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9" creationId="{0248D571-D2C1-4750-8BBF-343572214F95}"/>
          </ac:cxnSpMkLst>
        </pc:cxnChg>
        <pc:cxnChg chg="del mod">
          <ac:chgData name="" userId="3b99287881d56c4f" providerId="LiveId" clId="{14DB7CA6-AFC2-4A64-80D7-6B0F3D66BE12}" dt="2020-08-02T22:03:05.938" v="4703" actId="478"/>
          <ac:cxnSpMkLst>
            <pc:docMk/>
            <pc:sldMk cId="1877511333" sldId="1409"/>
            <ac:cxnSpMk id="90" creationId="{D6D43D55-B2C1-3340-9060-BB4FF6BF0CAA}"/>
          </ac:cxnSpMkLst>
        </pc:cxnChg>
        <pc:cxnChg chg="del mod">
          <ac:chgData name="" userId="3b99287881d56c4f" providerId="LiveId" clId="{14DB7CA6-AFC2-4A64-80D7-6B0F3D66BE12}" dt="2020-08-02T22:03:07.113" v="4704" actId="478"/>
          <ac:cxnSpMkLst>
            <pc:docMk/>
            <pc:sldMk cId="1877511333" sldId="1409"/>
            <ac:cxnSpMk id="93" creationId="{41C1FC0F-1952-AE44-96F3-4EE51301C936}"/>
          </ac:cxnSpMkLst>
        </pc:cxnChg>
        <pc:cxnChg chg="del mod">
          <ac:chgData name="" userId="3b99287881d56c4f" providerId="LiveId" clId="{14DB7CA6-AFC2-4A64-80D7-6B0F3D66BE12}" dt="2020-08-02T22:03:07.562" v="4705" actId="478"/>
          <ac:cxnSpMkLst>
            <pc:docMk/>
            <pc:sldMk cId="1877511333" sldId="1409"/>
            <ac:cxnSpMk id="94" creationId="{E80C5575-08A0-B147-B2CB-194FC018E88D}"/>
          </ac:cxnSpMkLst>
        </pc:cxnChg>
        <pc:cxnChg chg="add del mod">
          <ac:chgData name="" userId="3b99287881d56c4f" providerId="LiveId" clId="{14DB7CA6-AFC2-4A64-80D7-6B0F3D66BE12}" dt="2020-08-02T22:06:21.914" v="4728"/>
          <ac:cxnSpMkLst>
            <pc:docMk/>
            <pc:sldMk cId="1877511333" sldId="1409"/>
            <ac:cxnSpMk id="131" creationId="{3B2C032A-845D-47DC-B15A-6401578070EE}"/>
          </ac:cxnSpMkLst>
        </pc:cxnChg>
      </pc:sldChg>
      <pc:sldChg chg="addSp delSp modSp">
        <pc:chgData name="" userId="3b99287881d56c4f" providerId="LiveId" clId="{14DB7CA6-AFC2-4A64-80D7-6B0F3D66BE12}" dt="2020-08-02T22:08:58.960" v="4752" actId="207"/>
        <pc:sldMkLst>
          <pc:docMk/>
          <pc:sldMk cId="2389435499" sldId="1410"/>
        </pc:sldMkLst>
        <pc:spChg chg="mod">
          <ac:chgData name="" userId="3b99287881d56c4f" providerId="LiveId" clId="{14DB7CA6-AFC2-4A64-80D7-6B0F3D66BE12}" dt="2020-08-02T21:53:53.284" v="4632" actId="207"/>
          <ac:spMkLst>
            <pc:docMk/>
            <pc:sldMk cId="2389435499" sldId="1410"/>
            <ac:spMk id="2" creationId="{8DFDFEAB-C8DB-9245-BF44-AC93EE16FA73}"/>
          </ac:spMkLst>
        </pc:spChg>
        <pc:spChg chg="mod">
          <ac:chgData name="" userId="3b99287881d56c4f" providerId="LiveId" clId="{14DB7CA6-AFC2-4A64-80D7-6B0F3D66BE12}" dt="2020-08-02T20:46:27.003" v="4192" actId="114"/>
          <ac:spMkLst>
            <pc:docMk/>
            <pc:sldMk cId="2389435499" sldId="1410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46:30.643" v="4193" actId="114"/>
          <ac:spMkLst>
            <pc:docMk/>
            <pc:sldMk cId="2389435499" sldId="1410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46:35.291" v="4194" actId="114"/>
          <ac:spMkLst>
            <pc:docMk/>
            <pc:sldMk cId="2389435499" sldId="1410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46:57.059" v="4199" actId="114"/>
          <ac:spMkLst>
            <pc:docMk/>
            <pc:sldMk cId="2389435499" sldId="1410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47:01.323" v="4200" actId="114"/>
          <ac:spMkLst>
            <pc:docMk/>
            <pc:sldMk cId="2389435499" sldId="1410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0:46:39.931" v="4195" actId="114"/>
          <ac:spMkLst>
            <pc:docMk/>
            <pc:sldMk cId="2389435499" sldId="1410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0:46:43.059" v="4196" actId="114"/>
          <ac:spMkLst>
            <pc:docMk/>
            <pc:sldMk cId="2389435499" sldId="1410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0:46:46.779" v="4197" actId="114"/>
          <ac:spMkLst>
            <pc:docMk/>
            <pc:sldMk cId="2389435499" sldId="1410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2:07:33.492" v="4744" actId="1076"/>
          <ac:spMkLst>
            <pc:docMk/>
            <pc:sldMk cId="2389435499" sldId="1410"/>
            <ac:spMk id="70" creationId="{08703ECC-F33B-4C01-A938-063C033BB389}"/>
          </ac:spMkLst>
        </pc:spChg>
        <pc:spChg chg="add mod">
          <ac:chgData name="" userId="3b99287881d56c4f" providerId="LiveId" clId="{14DB7CA6-AFC2-4A64-80D7-6B0F3D66BE12}" dt="2020-08-02T22:07:59.428" v="4749" actId="20577"/>
          <ac:spMkLst>
            <pc:docMk/>
            <pc:sldMk cId="2389435499" sldId="1410"/>
            <ac:spMk id="71" creationId="{C6877CCE-2AF6-4C7E-ADA4-C9563A0119FA}"/>
          </ac:spMkLst>
        </pc:spChg>
        <pc:spChg chg="add mod">
          <ac:chgData name="" userId="3b99287881d56c4f" providerId="LiveId" clId="{14DB7CA6-AFC2-4A64-80D7-6B0F3D66BE12}" dt="2020-08-02T22:07:36.452" v="4746" actId="1076"/>
          <ac:spMkLst>
            <pc:docMk/>
            <pc:sldMk cId="2389435499" sldId="1410"/>
            <ac:spMk id="75" creationId="{38C6271D-1426-40BD-A274-CD94D8F247FC}"/>
          </ac:spMkLst>
        </pc:spChg>
        <pc:spChg chg="add mod">
          <ac:chgData name="" userId="3b99287881d56c4f" providerId="LiveId" clId="{14DB7CA6-AFC2-4A64-80D7-6B0F3D66BE12}" dt="2020-08-02T22:07:41.604" v="4748" actId="1076"/>
          <ac:spMkLst>
            <pc:docMk/>
            <pc:sldMk cId="2389435499" sldId="1410"/>
            <ac:spMk id="76" creationId="{F83DED6D-D186-46C8-BFCE-0452A725CF82}"/>
          </ac:spMkLst>
        </pc:spChg>
        <pc:spChg chg="mod">
          <ac:chgData name="" userId="3b99287881d56c4f" providerId="LiveId" clId="{14DB7CA6-AFC2-4A64-80D7-6B0F3D66BE12}" dt="2020-08-02T20:46:52.955" v="4198" actId="114"/>
          <ac:spMkLst>
            <pc:docMk/>
            <pc:sldMk cId="2389435499" sldId="1410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2:57.517" v="4628"/>
          <ac:spMkLst>
            <pc:docMk/>
            <pc:sldMk cId="2389435499" sldId="1410"/>
            <ac:spMk id="86" creationId="{781CE61C-599A-7441-937D-925CB3EA9D96}"/>
          </ac:spMkLst>
        </pc:spChg>
        <pc:spChg chg="mod">
          <ac:chgData name="" userId="3b99287881d56c4f" providerId="LiveId" clId="{14DB7CA6-AFC2-4A64-80D7-6B0F3D66BE12}" dt="2020-08-02T21:53:57.676" v="4634" actId="207"/>
          <ac:spMkLst>
            <pc:docMk/>
            <pc:sldMk cId="2389435499" sldId="1410"/>
            <ac:spMk id="92" creationId="{1AFF9A0C-8289-C446-A8E6-922DC5FA0E21}"/>
          </ac:spMkLst>
        </pc:spChg>
        <pc:spChg chg="mod">
          <ac:chgData name="" userId="3b99287881d56c4f" providerId="LiveId" clId="{14DB7CA6-AFC2-4A64-80D7-6B0F3D66BE12}" dt="2020-08-02T21:53:55.884" v="4633" actId="207"/>
          <ac:spMkLst>
            <pc:docMk/>
            <pc:sldMk cId="2389435499" sldId="1410"/>
            <ac:spMk id="95" creationId="{66D27809-30C7-A443-B2F0-C5BB45E80122}"/>
          </ac:spMkLst>
        </pc:spChg>
        <pc:spChg chg="mod">
          <ac:chgData name="" userId="3b99287881d56c4f" providerId="LiveId" clId="{14DB7CA6-AFC2-4A64-80D7-6B0F3D66BE12}" dt="2020-08-02T22:08:58.960" v="4752" actId="207"/>
          <ac:spMkLst>
            <pc:docMk/>
            <pc:sldMk cId="2389435499" sldId="1410"/>
            <ac:spMk id="135" creationId="{D8D9CC80-DFDC-5A4A-8D41-2B803B9FDD04}"/>
          </ac:spMkLst>
        </pc:spChg>
        <pc:cxnChg chg="add mod">
          <ac:chgData name="" userId="3b99287881d56c4f" providerId="LiveId" clId="{14DB7CA6-AFC2-4A64-80D7-6B0F3D66BE12}" dt="2020-08-02T22:06:47.301" v="4732" actId="14100"/>
          <ac:cxnSpMkLst>
            <pc:docMk/>
            <pc:sldMk cId="2389435499" sldId="1410"/>
            <ac:cxnSpMk id="72" creationId="{F6A1174E-3148-4B59-8990-2DD22C1B4F46}"/>
          </ac:cxnSpMkLst>
        </pc:cxnChg>
        <pc:cxnChg chg="add mod">
          <ac:chgData name="" userId="3b99287881d56c4f" providerId="LiveId" clId="{14DB7CA6-AFC2-4A64-80D7-6B0F3D66BE12}" dt="2020-08-02T22:06:58.406" v="4735" actId="14100"/>
          <ac:cxnSpMkLst>
            <pc:docMk/>
            <pc:sldMk cId="2389435499" sldId="1410"/>
            <ac:cxnSpMk id="73" creationId="{9A36296A-EABD-4112-B437-50D2DFD2CB7D}"/>
          </ac:cxnSpMkLst>
        </pc:cxnChg>
        <pc:cxnChg chg="add mod">
          <ac:chgData name="" userId="3b99287881d56c4f" providerId="LiveId" clId="{14DB7CA6-AFC2-4A64-80D7-6B0F3D66BE12}" dt="2020-08-02T22:07:07.349" v="4738" actId="14100"/>
          <ac:cxnSpMkLst>
            <pc:docMk/>
            <pc:sldMk cId="2389435499" sldId="1410"/>
            <ac:cxnSpMk id="74" creationId="{19AF3E46-C288-42C7-8CCF-8481BB54488D}"/>
          </ac:cxnSpMkLst>
        </pc:cxnChg>
      </pc:sldChg>
      <pc:sldChg chg="addSp delSp modSp">
        <pc:chgData name="" userId="3b99287881d56c4f" providerId="LiveId" clId="{14DB7CA6-AFC2-4A64-80D7-6B0F3D66BE12}" dt="2020-08-02T21:36:46.963" v="4568" actId="1076"/>
        <pc:sldMkLst>
          <pc:docMk/>
          <pc:sldMk cId="2470229677" sldId="1411"/>
        </pc:sldMkLst>
        <pc:spChg chg="mod">
          <ac:chgData name="" userId="3b99287881d56c4f" providerId="LiveId" clId="{14DB7CA6-AFC2-4A64-80D7-6B0F3D66BE12}" dt="2020-08-02T20:49:00.132" v="4214" actId="114"/>
          <ac:spMkLst>
            <pc:docMk/>
            <pc:sldMk cId="2470229677" sldId="1411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49:02.947" v="4215" actId="114"/>
          <ac:spMkLst>
            <pc:docMk/>
            <pc:sldMk cId="2470229677" sldId="1411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49:08.515" v="4216" actId="114"/>
          <ac:spMkLst>
            <pc:docMk/>
            <pc:sldMk cId="2470229677" sldId="1411"/>
            <ac:spMk id="8" creationId="{03D4249B-BB3B-7A40-BC74-4DF5721E2AA2}"/>
          </ac:spMkLst>
        </pc:spChg>
        <pc:spChg chg="del">
          <ac:chgData name="" userId="3b99287881d56c4f" providerId="LiveId" clId="{14DB7CA6-AFC2-4A64-80D7-6B0F3D66BE12}" dt="2020-08-02T20:47:39.580" v="4201" actId="478"/>
          <ac:spMkLst>
            <pc:docMk/>
            <pc:sldMk cId="2470229677" sldId="1411"/>
            <ac:spMk id="9" creationId="{5E2732C5-F98B-0F49-ADA8-DEB0C82C4BB2}"/>
          </ac:spMkLst>
        </pc:spChg>
        <pc:spChg chg="del">
          <ac:chgData name="" userId="3b99287881d56c4f" providerId="LiveId" clId="{14DB7CA6-AFC2-4A64-80D7-6B0F3D66BE12}" dt="2020-08-02T20:47:47.627" v="4204" actId="478"/>
          <ac:spMkLst>
            <pc:docMk/>
            <pc:sldMk cId="2470229677" sldId="1411"/>
            <ac:spMk id="10" creationId="{53356FCD-8950-9040-A200-5ED1150088BA}"/>
          </ac:spMkLst>
        </pc:spChg>
        <pc:spChg chg="del">
          <ac:chgData name="" userId="3b99287881d56c4f" providerId="LiveId" clId="{14DB7CA6-AFC2-4A64-80D7-6B0F3D66BE12}" dt="2020-08-02T20:47:48.869" v="4205" actId="478"/>
          <ac:spMkLst>
            <pc:docMk/>
            <pc:sldMk cId="2470229677" sldId="1411"/>
            <ac:spMk id="11" creationId="{21AF4E0D-D51C-DE45-AF55-E37023AE3B73}"/>
          </ac:spMkLst>
        </pc:spChg>
        <pc:spChg chg="mod">
          <ac:chgData name="" userId="3b99287881d56c4f" providerId="LiveId" clId="{14DB7CA6-AFC2-4A64-80D7-6B0F3D66BE12}" dt="2020-08-02T20:49:28.315" v="4221" actId="114"/>
          <ac:spMkLst>
            <pc:docMk/>
            <pc:sldMk cId="2470229677" sldId="1411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49:31.667" v="4222" actId="114"/>
          <ac:spMkLst>
            <pc:docMk/>
            <pc:sldMk cId="2470229677" sldId="1411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0:49:13.555" v="4217" actId="114"/>
          <ac:spMkLst>
            <pc:docMk/>
            <pc:sldMk cId="2470229677" sldId="1411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0:49:16.995" v="4218" actId="114"/>
          <ac:spMkLst>
            <pc:docMk/>
            <pc:sldMk cId="2470229677" sldId="1411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0:49:21.107" v="4219" actId="114"/>
          <ac:spMkLst>
            <pc:docMk/>
            <pc:sldMk cId="2470229677" sldId="1411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47:46.177" v="4203" actId="1076"/>
          <ac:spMkLst>
            <pc:docMk/>
            <pc:sldMk cId="2470229677" sldId="1411"/>
            <ac:spMk id="41" creationId="{A9B3EEFE-FFAD-4373-BDCB-9663D8711452}"/>
          </ac:spMkLst>
        </pc:spChg>
        <pc:spChg chg="add mod">
          <ac:chgData name="" userId="3b99287881d56c4f" providerId="LiveId" clId="{14DB7CA6-AFC2-4A64-80D7-6B0F3D66BE12}" dt="2020-08-02T20:47:55.457" v="4208" actId="1076"/>
          <ac:spMkLst>
            <pc:docMk/>
            <pc:sldMk cId="2470229677" sldId="1411"/>
            <ac:spMk id="42" creationId="{FA8705C0-A64E-47E9-AFCC-365CC76E443E}"/>
          </ac:spMkLst>
        </pc:spChg>
        <pc:spChg chg="add mod">
          <ac:chgData name="" userId="3b99287881d56c4f" providerId="LiveId" clId="{14DB7CA6-AFC2-4A64-80D7-6B0F3D66BE12}" dt="2020-08-02T20:48:03.465" v="4213" actId="1076"/>
          <ac:spMkLst>
            <pc:docMk/>
            <pc:sldMk cId="2470229677" sldId="1411"/>
            <ac:spMk id="43" creationId="{947169BD-6FA1-4CBC-B411-17331E932557}"/>
          </ac:spMkLst>
        </pc:spChg>
        <pc:spChg chg="add del">
          <ac:chgData name="" userId="3b99287881d56c4f" providerId="LiveId" clId="{14DB7CA6-AFC2-4A64-80D7-6B0F3D66BE12}" dt="2020-08-02T20:47:58.110" v="4211"/>
          <ac:spMkLst>
            <pc:docMk/>
            <pc:sldMk cId="2470229677" sldId="1411"/>
            <ac:spMk id="44" creationId="{4FE58358-B063-4233-8717-1E6647A6EE53}"/>
          </ac:spMkLst>
        </pc:spChg>
        <pc:spChg chg="mod">
          <ac:chgData name="" userId="3b99287881d56c4f" providerId="LiveId" clId="{14DB7CA6-AFC2-4A64-80D7-6B0F3D66BE12}" dt="2020-08-02T21:36:40.138" v="4566" actId="404"/>
          <ac:spMkLst>
            <pc:docMk/>
            <pc:sldMk cId="2470229677" sldId="1411"/>
            <ac:spMk id="64" creationId="{735AED0E-1337-0B4D-9EEC-422C1B78B406}"/>
          </ac:spMkLst>
        </pc:spChg>
        <pc:spChg chg="mod">
          <ac:chgData name="" userId="3b99287881d56c4f" providerId="LiveId" clId="{14DB7CA6-AFC2-4A64-80D7-6B0F3D66BE12}" dt="2020-08-02T20:49:24.795" v="4220" actId="114"/>
          <ac:spMkLst>
            <pc:docMk/>
            <pc:sldMk cId="2470229677" sldId="1411"/>
            <ac:spMk id="79" creationId="{79E13BF7-24FF-204B-8132-2F6912B2BDD3}"/>
          </ac:spMkLst>
        </pc:spChg>
        <pc:spChg chg="mod">
          <ac:chgData name="" userId="3b99287881d56c4f" providerId="LiveId" clId="{14DB7CA6-AFC2-4A64-80D7-6B0F3D66BE12}" dt="2020-08-02T21:36:46.963" v="4568" actId="1076"/>
          <ac:spMkLst>
            <pc:docMk/>
            <pc:sldMk cId="2470229677" sldId="1411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43:03.116" v="4162" actId="114"/>
          <ac:spMkLst>
            <pc:docMk/>
            <pc:sldMk cId="2470229677" sldId="1411"/>
            <ac:spMk id="141" creationId="{D9FA3F26-A446-A34B-8423-4D43EB1EF40A}"/>
          </ac:spMkLst>
        </pc:spChg>
        <pc:spChg chg="mod">
          <ac:chgData name="" userId="3b99287881d56c4f" providerId="LiveId" clId="{14DB7CA6-AFC2-4A64-80D7-6B0F3D66BE12}" dt="2020-08-02T20:43:18.936" v="4167"/>
          <ac:spMkLst>
            <pc:docMk/>
            <pc:sldMk cId="2470229677" sldId="1411"/>
            <ac:spMk id="142" creationId="{577C0892-D04C-0045-B02E-4C0C4318AB1B}"/>
          </ac:spMkLst>
        </pc:spChg>
        <pc:spChg chg="mod">
          <ac:chgData name="" userId="3b99287881d56c4f" providerId="LiveId" clId="{14DB7CA6-AFC2-4A64-80D7-6B0F3D66BE12}" dt="2020-08-02T20:43:09.876" v="4164" actId="20577"/>
          <ac:spMkLst>
            <pc:docMk/>
            <pc:sldMk cId="2470229677" sldId="1411"/>
            <ac:spMk id="143" creationId="{03F61E2A-7DBE-6546-8CDF-9A23280A45D6}"/>
          </ac:spMkLst>
        </pc:spChg>
        <pc:spChg chg="mod">
          <ac:chgData name="" userId="3b99287881d56c4f" providerId="LiveId" clId="{14DB7CA6-AFC2-4A64-80D7-6B0F3D66BE12}" dt="2020-08-02T20:43:22.119" v="4168"/>
          <ac:spMkLst>
            <pc:docMk/>
            <pc:sldMk cId="2470229677" sldId="1411"/>
            <ac:spMk id="144" creationId="{8854CEF4-2375-3C48-AB4E-49FE12B0C966}"/>
          </ac:spMkLst>
        </pc:spChg>
        <pc:spChg chg="mod">
          <ac:chgData name="" userId="3b99287881d56c4f" providerId="LiveId" clId="{14DB7CA6-AFC2-4A64-80D7-6B0F3D66BE12}" dt="2020-08-02T20:43:15.418" v="4166"/>
          <ac:spMkLst>
            <pc:docMk/>
            <pc:sldMk cId="2470229677" sldId="1411"/>
            <ac:spMk id="145" creationId="{3AF90865-CEEB-6A4A-A176-E7778C61786C}"/>
          </ac:spMkLst>
        </pc:spChg>
        <pc:spChg chg="mod">
          <ac:chgData name="" userId="3b99287881d56c4f" providerId="LiveId" clId="{14DB7CA6-AFC2-4A64-80D7-6B0F3D66BE12}" dt="2020-08-02T20:43:24.266" v="4169"/>
          <ac:spMkLst>
            <pc:docMk/>
            <pc:sldMk cId="2470229677" sldId="1411"/>
            <ac:spMk id="146" creationId="{7444B9BA-3DF9-054A-83C7-B7522CAD367F}"/>
          </ac:spMkLst>
        </pc:spChg>
        <pc:picChg chg="mod">
          <ac:chgData name="" userId="3b99287881d56c4f" providerId="LiveId" clId="{14DB7CA6-AFC2-4A64-80D7-6B0F3D66BE12}" dt="2020-08-02T21:36:43.123" v="4567" actId="1076"/>
          <ac:picMkLst>
            <pc:docMk/>
            <pc:sldMk cId="2470229677" sldId="1411"/>
            <ac:picMk id="65" creationId="{C08FDC0D-CE35-E64E-AFE6-A9DE61979941}"/>
          </ac:picMkLst>
        </pc:picChg>
      </pc:sldChg>
      <pc:sldChg chg="addSp delSp modSp">
        <pc:chgData name="" userId="3b99287881d56c4f" providerId="LiveId" clId="{14DB7CA6-AFC2-4A64-80D7-6B0F3D66BE12}" dt="2020-08-02T22:10:09.764" v="4760" actId="14100"/>
        <pc:sldMkLst>
          <pc:docMk/>
          <pc:sldMk cId="4154361492" sldId="1412"/>
        </pc:sldMkLst>
        <pc:spChg chg="mod">
          <ac:chgData name="" userId="3b99287881d56c4f" providerId="LiveId" clId="{14DB7CA6-AFC2-4A64-80D7-6B0F3D66BE12}" dt="2020-08-02T20:50:16.027" v="4223" actId="114"/>
          <ac:spMkLst>
            <pc:docMk/>
            <pc:sldMk cId="4154361492" sldId="1412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50:19.243" v="4224" actId="114"/>
          <ac:spMkLst>
            <pc:docMk/>
            <pc:sldMk cId="4154361492" sldId="1412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50:22.715" v="4225" actId="114"/>
          <ac:spMkLst>
            <pc:docMk/>
            <pc:sldMk cId="4154361492" sldId="1412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50:51.556" v="4235" actId="114"/>
          <ac:spMkLst>
            <pc:docMk/>
            <pc:sldMk cId="4154361492" sldId="1412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50:55.635" v="4236" actId="114"/>
          <ac:spMkLst>
            <pc:docMk/>
            <pc:sldMk cId="4154361492" sldId="1412"/>
            <ac:spMk id="14" creationId="{94902C33-FE4E-E44A-8560-2E3BE0AA104E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58" creationId="{5C6600E6-0E4C-4C71-95DD-34EF76595087}"/>
          </ac:spMkLst>
        </pc:spChg>
        <pc:spChg chg="add mod">
          <ac:chgData name="" userId="3b99287881d56c4f" providerId="LiveId" clId="{14DB7CA6-AFC2-4A64-80D7-6B0F3D66BE12}" dt="2020-08-02T22:09:58.522" v="4758" actId="20577"/>
          <ac:spMkLst>
            <pc:docMk/>
            <pc:sldMk cId="4154361492" sldId="1412"/>
            <ac:spMk id="59" creationId="{729A9FE9-600F-46C7-9D00-19C28161F07E}"/>
          </ac:spMkLst>
        </pc:spChg>
        <pc:spChg chg="mod">
          <ac:chgData name="" userId="3b99287881d56c4f" providerId="LiveId" clId="{14DB7CA6-AFC2-4A64-80D7-6B0F3D66BE12}" dt="2020-08-02T20:50:48.291" v="4234" actId="114"/>
          <ac:spMkLst>
            <pc:docMk/>
            <pc:sldMk cId="4154361492" sldId="1412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5:11.941" v="4645"/>
          <ac:spMkLst>
            <pc:docMk/>
            <pc:sldMk cId="4154361492" sldId="1412"/>
            <ac:spMk id="86" creationId="{781CE61C-599A-7441-937D-925CB3EA9D96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92" creationId="{41DF92A4-C940-4F50-A42F-7C843A29F34D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93" creationId="{F67A39D8-02E9-4F73-8D0A-19DDD4ABD8AD}"/>
          </ac:spMkLst>
        </pc:spChg>
        <pc:spChg chg="mod">
          <ac:chgData name="" userId="3b99287881d56c4f" providerId="LiveId" clId="{14DB7CA6-AFC2-4A64-80D7-6B0F3D66BE12}" dt="2020-08-02T21:55:34.376" v="4647" actId="207"/>
          <ac:spMkLst>
            <pc:docMk/>
            <pc:sldMk cId="4154361492" sldId="1412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50:37.451" v="4231" actId="114"/>
          <ac:spMkLst>
            <pc:docMk/>
            <pc:sldMk cId="4154361492" sldId="1412"/>
            <ac:spMk id="169" creationId="{C4741573-C156-A14B-8DF3-E3B521592680}"/>
          </ac:spMkLst>
        </pc:spChg>
        <pc:spChg chg="mod">
          <ac:chgData name="" userId="3b99287881d56c4f" providerId="LiveId" clId="{14DB7CA6-AFC2-4A64-80D7-6B0F3D66BE12}" dt="2020-08-02T20:50:40.811" v="4232" actId="114"/>
          <ac:spMkLst>
            <pc:docMk/>
            <pc:sldMk cId="4154361492" sldId="1412"/>
            <ac:spMk id="170" creationId="{10967937-361F-434F-893B-DBFDD9CD1415}"/>
          </ac:spMkLst>
        </pc:spChg>
        <pc:spChg chg="mod">
          <ac:chgData name="" userId="3b99287881d56c4f" providerId="LiveId" clId="{14DB7CA6-AFC2-4A64-80D7-6B0F3D66BE12}" dt="2020-08-02T20:50:43.867" v="4233" actId="114"/>
          <ac:spMkLst>
            <pc:docMk/>
            <pc:sldMk cId="4154361492" sldId="1412"/>
            <ac:spMk id="171" creationId="{C93997C3-E280-CA49-9ACE-3F3DD49603B2}"/>
          </ac:spMkLst>
        </pc:spChg>
        <pc:cxnChg chg="add mod">
          <ac:chgData name="" userId="3b99287881d56c4f" providerId="LiveId" clId="{14DB7CA6-AFC2-4A64-80D7-6B0F3D66BE12}" dt="2020-08-02T22:09:24.886" v="4754" actId="1076"/>
          <ac:cxnSpMkLst>
            <pc:docMk/>
            <pc:sldMk cId="4154361492" sldId="1412"/>
            <ac:cxnSpMk id="60" creationId="{73A345E0-37DD-4A94-8CFE-C43CAEF278D0}"/>
          </ac:cxnSpMkLst>
        </pc:cxnChg>
        <pc:cxnChg chg="add mod">
          <ac:chgData name="" userId="3b99287881d56c4f" providerId="LiveId" clId="{14DB7CA6-AFC2-4A64-80D7-6B0F3D66BE12}" dt="2020-08-02T22:10:04.060" v="4759" actId="14100"/>
          <ac:cxnSpMkLst>
            <pc:docMk/>
            <pc:sldMk cId="4154361492" sldId="1412"/>
            <ac:cxnSpMk id="82" creationId="{9DB383F3-56D5-4A42-AF7E-97362170CFF9}"/>
          </ac:cxnSpMkLst>
        </pc:cxnChg>
        <pc:cxnChg chg="add mod">
          <ac:chgData name="" userId="3b99287881d56c4f" providerId="LiveId" clId="{14DB7CA6-AFC2-4A64-80D7-6B0F3D66BE12}" dt="2020-08-02T22:10:09.764" v="4760" actId="14100"/>
          <ac:cxnSpMkLst>
            <pc:docMk/>
            <pc:sldMk cId="4154361492" sldId="1412"/>
            <ac:cxnSpMk id="83" creationId="{2AAAD9DD-34A1-4BE3-81FD-C17A4B8D0FAC}"/>
          </ac:cxnSpMkLst>
        </pc:cxnChg>
      </pc:sldChg>
      <pc:sldChg chg="addSp delSp modSp">
        <pc:chgData name="" userId="3b99287881d56c4f" providerId="LiveId" clId="{14DB7CA6-AFC2-4A64-80D7-6B0F3D66BE12}" dt="2020-08-02T21:36:03.155" v="4555" actId="1076"/>
        <pc:sldMkLst>
          <pc:docMk/>
          <pc:sldMk cId="4010549351" sldId="1413"/>
        </pc:sldMkLst>
        <pc:spChg chg="mod">
          <ac:chgData name="" userId="3b99287881d56c4f" providerId="LiveId" clId="{14DB7CA6-AFC2-4A64-80D7-6B0F3D66BE12}" dt="2020-08-02T21:36:00.859" v="4554" actId="1076"/>
          <ac:spMkLst>
            <pc:docMk/>
            <pc:sldMk cId="4010549351" sldId="1413"/>
            <ac:spMk id="2" creationId="{6895CAA4-893E-744A-B778-EB24E997AEC7}"/>
          </ac:spMkLst>
        </pc:spChg>
        <pc:spChg chg="add mod">
          <ac:chgData name="" userId="3b99287881d56c4f" providerId="LiveId" clId="{14DB7CA6-AFC2-4A64-80D7-6B0F3D66BE12}" dt="2020-08-02T21:30:39.759" v="4533" actId="164"/>
          <ac:spMkLst>
            <pc:docMk/>
            <pc:sldMk cId="4010549351" sldId="1413"/>
            <ac:spMk id="4" creationId="{DE79665D-BA5E-4C43-A033-1DB78F22273A}"/>
          </ac:spMkLst>
        </pc:spChg>
        <pc:spChg chg="mod">
          <ac:chgData name="" userId="3b99287881d56c4f" providerId="LiveId" clId="{14DB7CA6-AFC2-4A64-80D7-6B0F3D66BE12}" dt="2020-08-02T20:52:44.515" v="4251" actId="114"/>
          <ac:spMkLst>
            <pc:docMk/>
            <pc:sldMk cId="4010549351" sldId="1413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52:48.019" v="4252" actId="114"/>
          <ac:spMkLst>
            <pc:docMk/>
            <pc:sldMk cId="4010549351" sldId="1413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52:51.723" v="4253" actId="114"/>
          <ac:spMkLst>
            <pc:docMk/>
            <pc:sldMk cId="4010549351" sldId="1413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52:34.124" v="4248" actId="114"/>
          <ac:spMkLst>
            <pc:docMk/>
            <pc:sldMk cId="4010549351" sldId="1413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0:52:37.620" v="4249" actId="114"/>
          <ac:spMkLst>
            <pc:docMk/>
            <pc:sldMk cId="4010549351" sldId="1413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0:52:41.123" v="4250" actId="114"/>
          <ac:spMkLst>
            <pc:docMk/>
            <pc:sldMk cId="4010549351" sldId="1413"/>
            <ac:spMk id="11" creationId="{21AF4E0D-D51C-DE45-AF55-E37023AE3B73}"/>
          </ac:spMkLst>
        </pc:spChg>
        <pc:spChg chg="add del mod">
          <ac:chgData name="" userId="3b99287881d56c4f" providerId="LiveId" clId="{14DB7CA6-AFC2-4A64-80D7-6B0F3D66BE12}" dt="2020-08-02T20:56:32.730" v="4287" actId="478"/>
          <ac:spMkLst>
            <pc:docMk/>
            <pc:sldMk cId="4010549351" sldId="1413"/>
            <ac:spMk id="13" creationId="{2A42B80B-0CBD-BA4E-804F-B7CCDF3C35D4}"/>
          </ac:spMkLst>
        </pc:spChg>
        <pc:spChg chg="add del mod">
          <ac:chgData name="" userId="3b99287881d56c4f" providerId="LiveId" clId="{14DB7CA6-AFC2-4A64-80D7-6B0F3D66BE12}" dt="2020-08-02T20:56:32.151" v="4286" actId="478"/>
          <ac:spMkLst>
            <pc:docMk/>
            <pc:sldMk cId="4010549351" sldId="1413"/>
            <ac:spMk id="14" creationId="{94902C33-FE4E-E44A-8560-2E3BE0AA104E}"/>
          </ac:spMkLst>
        </pc:spChg>
        <pc:spChg chg="del">
          <ac:chgData name="" userId="3b99287881d56c4f" providerId="LiveId" clId="{14DB7CA6-AFC2-4A64-80D7-6B0F3D66BE12}" dt="2020-08-02T20:51:56.915" v="4240" actId="478"/>
          <ac:spMkLst>
            <pc:docMk/>
            <pc:sldMk cId="4010549351" sldId="1413"/>
            <ac:spMk id="35" creationId="{5D6D42E0-DD24-9B4E-95E7-41E72D008970}"/>
          </ac:spMkLst>
        </pc:spChg>
        <pc:spChg chg="del">
          <ac:chgData name="" userId="3b99287881d56c4f" providerId="LiveId" clId="{14DB7CA6-AFC2-4A64-80D7-6B0F3D66BE12}" dt="2020-08-02T20:51:57.628" v="4241" actId="478"/>
          <ac:spMkLst>
            <pc:docMk/>
            <pc:sldMk cId="4010549351" sldId="1413"/>
            <ac:spMk id="36" creationId="{1718272F-4689-7E47-9B19-3CC884990F74}"/>
          </ac:spMkLst>
        </pc:spChg>
        <pc:spChg chg="del">
          <ac:chgData name="" userId="3b99287881d56c4f" providerId="LiveId" clId="{14DB7CA6-AFC2-4A64-80D7-6B0F3D66BE12}" dt="2020-08-02T20:51:58.358" v="4242" actId="478"/>
          <ac:spMkLst>
            <pc:docMk/>
            <pc:sldMk cId="4010549351" sldId="1413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0" creationId="{E4A813AC-A37E-4E51-806E-CD311F52BB89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1" creationId="{99461E0F-6B15-41B8-A6B3-F71B6047508B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2" creationId="{5DFFA669-4852-43E8-8ACD-DF156ED5225D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3" creationId="{78D8474F-3032-4C5D-AD6A-F149C6359ABB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5" creationId="{33F9B5E6-CC7D-430F-95AD-A505E6D3C9D7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6" creationId="{A808FEA9-1255-434B-937A-CC521E81F583}"/>
          </ac:spMkLst>
        </pc:spChg>
        <pc:spChg chg="add del mod">
          <ac:chgData name="" userId="3b99287881d56c4f" providerId="LiveId" clId="{14DB7CA6-AFC2-4A64-80D7-6B0F3D66BE12}" dt="2020-08-02T20:56:33.379" v="4288" actId="478"/>
          <ac:spMkLst>
            <pc:docMk/>
            <pc:sldMk cId="4010549351" sldId="1413"/>
            <ac:spMk id="79" creationId="{79E13BF7-24FF-204B-8132-2F6912B2BDD3}"/>
          </ac:spMkLst>
        </pc:spChg>
        <pc:grpChg chg="add mod ord">
          <ac:chgData name="" userId="3b99287881d56c4f" providerId="LiveId" clId="{14DB7CA6-AFC2-4A64-80D7-6B0F3D66BE12}" dt="2020-08-02T21:36:03.155" v="4555" actId="1076"/>
          <ac:grpSpMkLst>
            <pc:docMk/>
            <pc:sldMk cId="4010549351" sldId="1413"/>
            <ac:grpSpMk id="5" creationId="{C1CC21E9-2D74-43C6-AD9A-D9FC49096E65}"/>
          </ac:grpSpMkLst>
        </pc:grpChg>
        <pc:picChg chg="del mod">
          <ac:chgData name="" userId="3b99287881d56c4f" providerId="LiveId" clId="{14DB7CA6-AFC2-4A64-80D7-6B0F3D66BE12}" dt="2020-08-02T21:30:47.365" v="4536" actId="478"/>
          <ac:picMkLst>
            <pc:docMk/>
            <pc:sldMk cId="4010549351" sldId="1413"/>
            <ac:picMk id="44" creationId="{D18AFCC5-7E66-EE40-903F-88906CB6F9C7}"/>
          </ac:picMkLst>
        </pc:picChg>
        <pc:picChg chg="add del mod">
          <ac:chgData name="" userId="3b99287881d56c4f" providerId="LiveId" clId="{14DB7CA6-AFC2-4A64-80D7-6B0F3D66BE12}" dt="2020-08-02T21:26:38.324" v="4514" actId="478"/>
          <ac:picMkLst>
            <pc:docMk/>
            <pc:sldMk cId="4010549351" sldId="1413"/>
            <ac:picMk id="1026" creationId="{A0609B7D-932B-4405-8F69-374D735AA995}"/>
          </ac:picMkLst>
        </pc:picChg>
        <pc:picChg chg="add mod">
          <ac:chgData name="" userId="3b99287881d56c4f" providerId="LiveId" clId="{14DB7CA6-AFC2-4A64-80D7-6B0F3D66BE12}" dt="2020-08-02T21:30:39.759" v="4533" actId="164"/>
          <ac:picMkLst>
            <pc:docMk/>
            <pc:sldMk cId="4010549351" sldId="1413"/>
            <ac:picMk id="1028" creationId="{C0846164-5106-4A00-A107-A66DA74F6317}"/>
          </ac:picMkLst>
        </pc:picChg>
      </pc:sldChg>
      <pc:sldChg chg="addSp delSp modSp">
        <pc:chgData name="" userId="3b99287881d56c4f" providerId="LiveId" clId="{14DB7CA6-AFC2-4A64-80D7-6B0F3D66BE12}" dt="2020-08-02T22:33:38.836" v="4764" actId="207"/>
        <pc:sldMkLst>
          <pc:docMk/>
          <pc:sldMk cId="2321431932" sldId="1414"/>
        </pc:sldMkLst>
        <pc:spChg chg="mod">
          <ac:chgData name="" userId="3b99287881d56c4f" providerId="LiveId" clId="{14DB7CA6-AFC2-4A64-80D7-6B0F3D66BE12}" dt="2020-08-02T21:15:17.475" v="4463" actId="114"/>
          <ac:spMkLst>
            <pc:docMk/>
            <pc:sldMk cId="2321431932" sldId="1414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15:22.908" v="4466" actId="114"/>
          <ac:spMkLst>
            <pc:docMk/>
            <pc:sldMk cId="2321431932" sldId="1414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15:26.452" v="4467" actId="114"/>
          <ac:spMkLst>
            <pc:docMk/>
            <pc:sldMk cId="2321431932" sldId="1414"/>
            <ac:spMk id="8" creationId="{03D4249B-BB3B-7A40-BC74-4DF5721E2AA2}"/>
          </ac:spMkLst>
        </pc:spChg>
        <pc:spChg chg="del mod">
          <ac:chgData name="" userId="3b99287881d56c4f" providerId="LiveId" clId="{14DB7CA6-AFC2-4A64-80D7-6B0F3D66BE12}" dt="2020-08-02T20:57:12.696" v="4290" actId="478"/>
          <ac:spMkLst>
            <pc:docMk/>
            <pc:sldMk cId="2321431932" sldId="1414"/>
            <ac:spMk id="13" creationId="{2A42B80B-0CBD-BA4E-804F-B7CCDF3C35D4}"/>
          </ac:spMkLst>
        </pc:spChg>
        <pc:spChg chg="del mod">
          <ac:chgData name="" userId="3b99287881d56c4f" providerId="LiveId" clId="{14DB7CA6-AFC2-4A64-80D7-6B0F3D66BE12}" dt="2020-08-02T20:57:13.193" v="4291" actId="478"/>
          <ac:spMkLst>
            <pc:docMk/>
            <pc:sldMk cId="2321431932" sldId="1414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15:39.020" v="4471" actId="114"/>
          <ac:spMkLst>
            <pc:docMk/>
            <pc:sldMk cId="2321431932" sldId="1414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15:42.164" v="4472" actId="114"/>
          <ac:spMkLst>
            <pc:docMk/>
            <pc:sldMk cId="2321431932" sldId="1414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15:45.996" v="4473" actId="114"/>
          <ac:spMkLst>
            <pc:docMk/>
            <pc:sldMk cId="2321431932" sldId="1414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47" creationId="{382A6D1B-6FF7-4ED0-85FD-64B02D8D6E70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48" creationId="{214E33AF-805C-4F22-B1A9-43DC97667EEF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49" creationId="{96B51961-72D9-FF46-A0D9-F13F93234C30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50" creationId="{EB8005E6-2BE8-49E7-BA9B-6453746D434C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5" creationId="{410B27A7-F08C-410A-B6DE-B3B31AB243E5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6" creationId="{9EF41A4D-B5E9-4D51-B7CB-D4DF11061557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7" creationId="{2A0953BB-E5C9-4377-96D3-4A882989F792}"/>
          </ac:spMkLst>
        </pc:spChg>
        <pc:spChg chg="del">
          <ac:chgData name="" userId="3b99287881d56c4f" providerId="LiveId" clId="{14DB7CA6-AFC2-4A64-80D7-6B0F3D66BE12}" dt="2020-08-02T20:54:35.685" v="4259" actId="478"/>
          <ac:spMkLst>
            <pc:docMk/>
            <pc:sldMk cId="2321431932" sldId="1414"/>
            <ac:spMk id="58" creationId="{3F7ACFEC-1D22-2846-8E9D-0044388940A6}"/>
          </ac:spMkLst>
        </pc:spChg>
        <pc:spChg chg="del">
          <ac:chgData name="" userId="3b99287881d56c4f" providerId="LiveId" clId="{14DB7CA6-AFC2-4A64-80D7-6B0F3D66BE12}" dt="2020-08-02T20:54:36.218" v="4260" actId="478"/>
          <ac:spMkLst>
            <pc:docMk/>
            <pc:sldMk cId="2321431932" sldId="1414"/>
            <ac:spMk id="59" creationId="{52CFE497-81E0-D540-AAD6-B68B884228B3}"/>
          </ac:spMkLst>
        </pc:spChg>
        <pc:spChg chg="del">
          <ac:chgData name="" userId="3b99287881d56c4f" providerId="LiveId" clId="{14DB7CA6-AFC2-4A64-80D7-6B0F3D66BE12}" dt="2020-08-02T20:54:36.913" v="4261" actId="478"/>
          <ac:spMkLst>
            <pc:docMk/>
            <pc:sldMk cId="2321431932" sldId="1414"/>
            <ac:spMk id="60" creationId="{B2A6B096-0D48-7F42-BE03-03F7BF1719F1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0" creationId="{42C877B5-CD84-124D-8710-796E72418EEE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1" creationId="{714C57AA-E9B8-9042-A822-91AFD9ADB09C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2" creationId="{7B26D5E2-9CA1-A74D-B7FA-DC45326B673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3" creationId="{C6CFB310-B32A-AC4F-BF30-89C366551D2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4" creationId="{A69E55E8-A7DE-3549-8641-7BEA79D0E889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5" creationId="{277819FE-9F51-3741-8FAF-75AC1267ED4D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6" creationId="{613BD50D-A737-974B-A4C3-D1695FA78CDF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7" creationId="{6A81D086-7F85-1A4A-94A3-37626217B62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8" creationId="{F080A356-2D0E-0A45-8B70-9EA5C1521BA4}"/>
          </ac:spMkLst>
        </pc:spChg>
        <pc:spChg chg="del mod">
          <ac:chgData name="" userId="3b99287881d56c4f" providerId="LiveId" clId="{14DB7CA6-AFC2-4A64-80D7-6B0F3D66BE12}" dt="2020-08-02T20:57:12.230" v="4289" actId="478"/>
          <ac:spMkLst>
            <pc:docMk/>
            <pc:sldMk cId="2321431932" sldId="1414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6:24.811" v="4658"/>
          <ac:spMkLst>
            <pc:docMk/>
            <pc:sldMk cId="2321431932" sldId="1414"/>
            <ac:spMk id="86" creationId="{781CE61C-599A-7441-937D-925CB3EA9D96}"/>
          </ac:spMkLst>
        </pc:spChg>
        <pc:spChg chg="add mod">
          <ac:chgData name="" userId="3b99287881d56c4f" providerId="LiveId" clId="{14DB7CA6-AFC2-4A64-80D7-6B0F3D66BE12}" dt="2020-08-02T20:59:43.390" v="4306" actId="6549"/>
          <ac:spMkLst>
            <pc:docMk/>
            <pc:sldMk cId="2321431932" sldId="1414"/>
            <ac:spMk id="87" creationId="{CD575B06-96E4-4F9B-A1BB-C2B5E9DB5743}"/>
          </ac:spMkLst>
        </pc:spChg>
        <pc:spChg chg="add mod">
          <ac:chgData name="" userId="3b99287881d56c4f" providerId="LiveId" clId="{14DB7CA6-AFC2-4A64-80D7-6B0F3D66BE12}" dt="2020-08-02T20:59:47.244" v="4309" actId="20577"/>
          <ac:spMkLst>
            <pc:docMk/>
            <pc:sldMk cId="2321431932" sldId="1414"/>
            <ac:spMk id="88" creationId="{12DBA1F8-96B7-4922-9B8C-BF1E7973433E}"/>
          </ac:spMkLst>
        </pc:spChg>
        <pc:spChg chg="add mod">
          <ac:chgData name="" userId="3b99287881d56c4f" providerId="LiveId" clId="{14DB7CA6-AFC2-4A64-80D7-6B0F3D66BE12}" dt="2020-08-02T20:59:50.928" v="4312" actId="20577"/>
          <ac:spMkLst>
            <pc:docMk/>
            <pc:sldMk cId="2321431932" sldId="1414"/>
            <ac:spMk id="89" creationId="{1C9921C0-6341-46D1-B6E2-DA20329CE5F3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0" creationId="{02D2D79E-F51F-43C9-B84F-125E4252E2E9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1" creationId="{BF19F127-BE7D-4268-BB0A-41B97D2B3C46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2" creationId="{9C2E2E31-56A8-42E3-BD6A-AA31F065148C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3" creationId="{4D86FE1D-C9B1-4528-8853-C9C6B10B29DF}"/>
          </ac:spMkLst>
        </pc:spChg>
        <pc:spChg chg="add mod">
          <ac:chgData name="" userId="3b99287881d56c4f" providerId="LiveId" clId="{14DB7CA6-AFC2-4A64-80D7-6B0F3D66BE12}" dt="2020-08-02T22:09:49.018" v="4757" actId="20577"/>
          <ac:spMkLst>
            <pc:docMk/>
            <pc:sldMk cId="2321431932" sldId="1414"/>
            <ac:spMk id="94" creationId="{E74F28E1-3C73-4A1C-87A3-2A9ED1C8AD5B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8" creationId="{AB0BA37D-1F6C-4F99-B214-EC742BDEDA93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9" creationId="{D5732FE7-9E88-44E0-B32F-8D9760608228}"/>
          </ac:spMkLst>
        </pc:spChg>
        <pc:spChg chg="mod">
          <ac:chgData name="" userId="3b99287881d56c4f" providerId="LiveId" clId="{14DB7CA6-AFC2-4A64-80D7-6B0F3D66BE12}" dt="2020-08-02T20:56:09.961" v="4278" actId="1076"/>
          <ac:spMkLst>
            <pc:docMk/>
            <pc:sldMk cId="2321431932" sldId="1414"/>
            <ac:spMk id="111" creationId="{724C259B-9DAD-DA47-B975-4E3BFAB67206}"/>
          </ac:spMkLst>
        </pc:spChg>
        <pc:spChg chg="mod">
          <ac:chgData name="" userId="3b99287881d56c4f" providerId="LiveId" clId="{14DB7CA6-AFC2-4A64-80D7-6B0F3D66BE12}" dt="2020-08-02T22:33:38.836" v="4764" actId="207"/>
          <ac:spMkLst>
            <pc:docMk/>
            <pc:sldMk cId="2321431932" sldId="1414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55:09.105" v="4266" actId="14100"/>
          <ac:spMkLst>
            <pc:docMk/>
            <pc:sldMk cId="2321431932" sldId="1414"/>
            <ac:spMk id="165" creationId="{1E56BF9E-48DC-EC4A-9497-5BEE8B0CC95E}"/>
          </ac:spMkLst>
        </pc:spChg>
        <pc:spChg chg="mod">
          <ac:chgData name="" userId="3b99287881d56c4f" providerId="LiveId" clId="{14DB7CA6-AFC2-4A64-80D7-6B0F3D66BE12}" dt="2020-08-02T21:15:29.892" v="4468" actId="114"/>
          <ac:spMkLst>
            <pc:docMk/>
            <pc:sldMk cId="2321431932" sldId="1414"/>
            <ac:spMk id="169" creationId="{C4741573-C156-A14B-8DF3-E3B521592680}"/>
          </ac:spMkLst>
        </pc:spChg>
        <pc:spChg chg="mod">
          <ac:chgData name="" userId="3b99287881d56c4f" providerId="LiveId" clId="{14DB7CA6-AFC2-4A64-80D7-6B0F3D66BE12}" dt="2020-08-02T21:15:32.779" v="4469" actId="114"/>
          <ac:spMkLst>
            <pc:docMk/>
            <pc:sldMk cId="2321431932" sldId="1414"/>
            <ac:spMk id="170" creationId="{10967937-361F-434F-893B-DBFDD9CD1415}"/>
          </ac:spMkLst>
        </pc:spChg>
        <pc:spChg chg="mod">
          <ac:chgData name="" userId="3b99287881d56c4f" providerId="LiveId" clId="{14DB7CA6-AFC2-4A64-80D7-6B0F3D66BE12}" dt="2020-08-02T21:15:35.660" v="4470" actId="114"/>
          <ac:spMkLst>
            <pc:docMk/>
            <pc:sldMk cId="2321431932" sldId="1414"/>
            <ac:spMk id="171" creationId="{C93997C3-E280-CA49-9ACE-3F3DD49603B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176" creationId="{C5AAACFC-AA60-6143-B986-CB49344AD8AF}"/>
          </ac:spMkLst>
        </pc:spChg>
        <pc:cxnChg chg="add mod">
          <ac:chgData name="" userId="3b99287881d56c4f" providerId="LiveId" clId="{14DB7CA6-AFC2-4A64-80D7-6B0F3D66BE12}" dt="2020-08-02T20:56:01.154" v="4277" actId="1076"/>
          <ac:cxnSpMkLst>
            <pc:docMk/>
            <pc:sldMk cId="2321431932" sldId="1414"/>
            <ac:cxnSpMk id="53" creationId="{B5DACBC2-62A8-4E3A-885C-789C10DC4A04}"/>
          </ac:cxnSpMkLst>
        </pc:cxnChg>
        <pc:cxnChg chg="add mod">
          <ac:chgData name="" userId="3b99287881d56c4f" providerId="LiveId" clId="{14DB7CA6-AFC2-4A64-80D7-6B0F3D66BE12}" dt="2020-08-02T20:55:56.105" v="4275" actId="1076"/>
          <ac:cxnSpMkLst>
            <pc:docMk/>
            <pc:sldMk cId="2321431932" sldId="1414"/>
            <ac:cxnSpMk id="54" creationId="{58D0D002-7817-445F-905D-1D71E6D742B7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1" creationId="{B40CCA58-EAB5-D149-A13D-B7506466B7F5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2" creationId="{1BF2F332-E22E-D848-A60B-0D6CE154C6C5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3" creationId="{A20A89F4-39A4-6044-A2F3-AFB4F15308E0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4" creationId="{CF80A26D-0AB8-6945-8B40-5F7B8DD5A8C6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5" creationId="{E15DE128-866A-C240-8B10-8A89C46BD9FB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6" creationId="{C0C11E8A-362F-DC44-809A-DE8F979C5D8F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7" creationId="{17B541DC-923C-3940-A48F-090F044396D4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8" creationId="{721D03A6-BFDA-8E42-B269-AF71CF9F5152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9" creationId="{C60B45B4-406D-8D41-B7F8-BADAE5DFC565}"/>
          </ac:cxnSpMkLst>
        </pc:cxnChg>
        <pc:cxnChg chg="add mod">
          <ac:chgData name="" userId="3b99287881d56c4f" providerId="LiveId" clId="{14DB7CA6-AFC2-4A64-80D7-6B0F3D66BE12}" dt="2020-08-02T20:58:48.931" v="4300" actId="1076"/>
          <ac:cxnSpMkLst>
            <pc:docMk/>
            <pc:sldMk cId="2321431932" sldId="1414"/>
            <ac:cxnSpMk id="80" creationId="{A9C65AD8-23F2-4326-B319-BCC8CB6CA701}"/>
          </ac:cxnSpMkLst>
        </pc:cxnChg>
        <pc:cxnChg chg="mod">
          <ac:chgData name="" userId="3b99287881d56c4f" providerId="LiveId" clId="{14DB7CA6-AFC2-4A64-80D7-6B0F3D66BE12}" dt="2020-08-02T20:55:33.577" v="4269" actId="14100"/>
          <ac:cxnSpMkLst>
            <pc:docMk/>
            <pc:sldMk cId="2321431932" sldId="1414"/>
            <ac:cxnSpMk id="81" creationId="{3A85CEEB-24D3-EA42-930B-7EB02671F105}"/>
          </ac:cxnSpMkLst>
        </pc:cxnChg>
        <pc:cxnChg chg="del mod">
          <ac:chgData name="" userId="3b99287881d56c4f" providerId="LiveId" clId="{14DB7CA6-AFC2-4A64-80D7-6B0F3D66BE12}" dt="2020-08-02T20:55:44.690" v="4272" actId="478"/>
          <ac:cxnSpMkLst>
            <pc:docMk/>
            <pc:sldMk cId="2321431932" sldId="1414"/>
            <ac:cxnSpMk id="82" creationId="{C45EBF72-83A2-5049-A7E7-DBC371AF1BC5}"/>
          </ac:cxnSpMkLst>
        </pc:cxnChg>
        <pc:cxnChg chg="del mod">
          <ac:chgData name="" userId="3b99287881d56c4f" providerId="LiveId" clId="{14DB7CA6-AFC2-4A64-80D7-6B0F3D66BE12}" dt="2020-08-02T20:55:58.145" v="4276" actId="478"/>
          <ac:cxnSpMkLst>
            <pc:docMk/>
            <pc:sldMk cId="2321431932" sldId="1414"/>
            <ac:cxnSpMk id="83" creationId="{B3B9C4ED-7241-CF4C-84E9-2378C897DC29}"/>
          </ac:cxnSpMkLst>
        </pc:cxnChg>
        <pc:cxnChg chg="add mod">
          <ac:chgData name="" userId="3b99287881d56c4f" providerId="LiveId" clId="{14DB7CA6-AFC2-4A64-80D7-6B0F3D66BE12}" dt="2020-08-02T20:58:40.385" v="4298" actId="1076"/>
          <ac:cxnSpMkLst>
            <pc:docMk/>
            <pc:sldMk cId="2321431932" sldId="1414"/>
            <ac:cxnSpMk id="84" creationId="{809E8977-389B-48CD-842C-55596ACFDE25}"/>
          </ac:cxnSpMkLst>
        </pc:cxnChg>
        <pc:cxnChg chg="add mod">
          <ac:chgData name="" userId="3b99287881d56c4f" providerId="LiveId" clId="{14DB7CA6-AFC2-4A64-80D7-6B0F3D66BE12}" dt="2020-08-02T20:58:37.034" v="4297" actId="1076"/>
          <ac:cxnSpMkLst>
            <pc:docMk/>
            <pc:sldMk cId="2321431932" sldId="1414"/>
            <ac:cxnSpMk id="85" creationId="{A37B1F83-9F05-4FD3-A10E-53F67D2EB1F2}"/>
          </ac:cxnSpMkLst>
        </pc:cxnChg>
        <pc:cxnChg chg="add mod">
          <ac:chgData name="" userId="3b99287881d56c4f" providerId="LiveId" clId="{14DB7CA6-AFC2-4A64-80D7-6B0F3D66BE12}" dt="2020-08-02T22:09:40.453" v="4756" actId="1076"/>
          <ac:cxnSpMkLst>
            <pc:docMk/>
            <pc:sldMk cId="2321431932" sldId="1414"/>
            <ac:cxnSpMk id="95" creationId="{9B259AC8-07EA-4092-A9E9-AA02CCFF514B}"/>
          </ac:cxnSpMkLst>
        </pc:cxnChg>
        <pc:cxnChg chg="add mod">
          <ac:chgData name="" userId="3b99287881d56c4f" providerId="LiveId" clId="{14DB7CA6-AFC2-4A64-80D7-6B0F3D66BE12}" dt="2020-08-02T22:10:17.444" v="4761" actId="14100"/>
          <ac:cxnSpMkLst>
            <pc:docMk/>
            <pc:sldMk cId="2321431932" sldId="1414"/>
            <ac:cxnSpMk id="96" creationId="{10AC9F33-C317-4E0A-9FFA-32D15C5B01EF}"/>
          </ac:cxnSpMkLst>
        </pc:cxnChg>
        <pc:cxnChg chg="add mod">
          <ac:chgData name="" userId="3b99287881d56c4f" providerId="LiveId" clId="{14DB7CA6-AFC2-4A64-80D7-6B0F3D66BE12}" dt="2020-08-02T22:10:21.365" v="4762" actId="14100"/>
          <ac:cxnSpMkLst>
            <pc:docMk/>
            <pc:sldMk cId="2321431932" sldId="1414"/>
            <ac:cxnSpMk id="97" creationId="{5AA51BE8-FDBD-49E9-B256-E9FBB878CBE5}"/>
          </ac:cxnSpMkLst>
        </pc:cxnChg>
      </pc:sldChg>
      <pc:sldChg chg="addSp delSp modSp">
        <pc:chgData name="" userId="3b99287881d56c4f" providerId="LiveId" clId="{14DB7CA6-AFC2-4A64-80D7-6B0F3D66BE12}" dt="2020-08-02T21:24:00.342" v="4506" actId="208"/>
        <pc:sldMkLst>
          <pc:docMk/>
          <pc:sldMk cId="1951647149" sldId="1415"/>
        </pc:sldMkLst>
        <pc:spChg chg="mod">
          <ac:chgData name="" userId="3b99287881d56c4f" providerId="LiveId" clId="{14DB7CA6-AFC2-4A64-80D7-6B0F3D66BE12}" dt="2020-08-02T21:24:00.342" v="4506" actId="208"/>
          <ac:spMkLst>
            <pc:docMk/>
            <pc:sldMk cId="1951647149" sldId="1415"/>
            <ac:spMk id="2" creationId="{6895CAA4-893E-744A-B778-EB24E997AEC7}"/>
          </ac:spMkLst>
        </pc:spChg>
        <pc:spChg chg="mod">
          <ac:chgData name="" userId="3b99287881d56c4f" providerId="LiveId" clId="{14DB7CA6-AFC2-4A64-80D7-6B0F3D66BE12}" dt="2020-08-02T21:15:54.828" v="4474" actId="114"/>
          <ac:spMkLst>
            <pc:docMk/>
            <pc:sldMk cId="1951647149" sldId="1415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15:57.931" v="4475" actId="114"/>
          <ac:spMkLst>
            <pc:docMk/>
            <pc:sldMk cId="1951647149" sldId="1415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16:01.012" v="4476" actId="114"/>
          <ac:spMkLst>
            <pc:docMk/>
            <pc:sldMk cId="1951647149" sldId="1415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1:16:04.156" v="4477" actId="114"/>
          <ac:spMkLst>
            <pc:docMk/>
            <pc:sldMk cId="1951647149" sldId="1415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1:16:07.420" v="4478" actId="114"/>
          <ac:spMkLst>
            <pc:docMk/>
            <pc:sldMk cId="1951647149" sldId="1415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1:16:10.716" v="4479" actId="114"/>
          <ac:spMkLst>
            <pc:docMk/>
            <pc:sldMk cId="1951647149" sldId="1415"/>
            <ac:spMk id="11" creationId="{21AF4E0D-D51C-DE45-AF55-E37023AE3B73}"/>
          </ac:spMkLst>
        </pc:spChg>
        <pc:spChg chg="del">
          <ac:chgData name="" userId="3b99287881d56c4f" providerId="LiveId" clId="{14DB7CA6-AFC2-4A64-80D7-6B0F3D66BE12}" dt="2020-08-02T21:05:01.013" v="4384" actId="478"/>
          <ac:spMkLst>
            <pc:docMk/>
            <pc:sldMk cId="1951647149" sldId="1415"/>
            <ac:spMk id="13" creationId="{2A42B80B-0CBD-BA4E-804F-B7CCDF3C35D4}"/>
          </ac:spMkLst>
        </pc:spChg>
        <pc:spChg chg="del">
          <ac:chgData name="" userId="3b99287881d56c4f" providerId="LiveId" clId="{14DB7CA6-AFC2-4A64-80D7-6B0F3D66BE12}" dt="2020-08-02T21:05:03.747" v="4385" actId="478"/>
          <ac:spMkLst>
            <pc:docMk/>
            <pc:sldMk cId="1951647149" sldId="1415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16:14.372" v="4480" actId="114"/>
          <ac:spMkLst>
            <pc:docMk/>
            <pc:sldMk cId="1951647149" sldId="1415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16:18.532" v="4481" actId="114"/>
          <ac:spMkLst>
            <pc:docMk/>
            <pc:sldMk cId="1951647149" sldId="1415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16:22.476" v="4482" actId="114"/>
          <ac:spMkLst>
            <pc:docMk/>
            <pc:sldMk cId="1951647149" sldId="1415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38" creationId="{5ABD6A7A-C6FC-4400-8849-910514BD3D5C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39" creationId="{7C8B63F5-24A0-4887-BA29-AD3D8D391601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40" creationId="{973C3DA6-6328-4C4C-9EBA-5226B26C7714}"/>
          </ac:spMkLst>
        </pc:spChg>
        <pc:spChg chg="del">
          <ac:chgData name="" userId="3b99287881d56c4f" providerId="LiveId" clId="{14DB7CA6-AFC2-4A64-80D7-6B0F3D66BE12}" dt="2020-08-02T21:04:59.101" v="4383" actId="478"/>
          <ac:spMkLst>
            <pc:docMk/>
            <pc:sldMk cId="1951647149" sldId="1415"/>
            <ac:spMk id="79" creationId="{79E13BF7-24FF-204B-8132-2F6912B2BDD3}"/>
          </ac:spMkLst>
        </pc:spChg>
        <pc:spChg chg="mod">
          <ac:chgData name="" userId="3b99287881d56c4f" providerId="LiveId" clId="{14DB7CA6-AFC2-4A64-80D7-6B0F3D66BE12}" dt="2020-08-02T21:23:51.418" v="4505" actId="1076"/>
          <ac:spMkLst>
            <pc:docMk/>
            <pc:sldMk cId="1951647149" sldId="1415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1:05:53.237" v="4392" actId="20577"/>
          <ac:spMkLst>
            <pc:docMk/>
            <pc:sldMk cId="1951647149" sldId="1415"/>
            <ac:spMk id="141" creationId="{D9FA3F26-A446-A34B-8423-4D43EB1EF40A}"/>
          </ac:spMkLst>
        </pc:spChg>
        <pc:spChg chg="mod">
          <ac:chgData name="" userId="3b99287881d56c4f" providerId="LiveId" clId="{14DB7CA6-AFC2-4A64-80D7-6B0F3D66BE12}" dt="2020-08-02T21:06:00.875" v="4395" actId="20577"/>
          <ac:spMkLst>
            <pc:docMk/>
            <pc:sldMk cId="1951647149" sldId="1415"/>
            <ac:spMk id="142" creationId="{577C0892-D04C-0045-B02E-4C0C4318AB1B}"/>
          </ac:spMkLst>
        </pc:spChg>
        <pc:spChg chg="mod">
          <ac:chgData name="" userId="3b99287881d56c4f" providerId="LiveId" clId="{14DB7CA6-AFC2-4A64-80D7-6B0F3D66BE12}" dt="2020-08-02T21:05:56.080" v="4393" actId="20577"/>
          <ac:spMkLst>
            <pc:docMk/>
            <pc:sldMk cId="1951647149" sldId="1415"/>
            <ac:spMk id="143" creationId="{03F61E2A-7DBE-6546-8CDF-9A23280A45D6}"/>
          </ac:spMkLst>
        </pc:spChg>
        <pc:spChg chg="mod">
          <ac:chgData name="" userId="3b99287881d56c4f" providerId="LiveId" clId="{14DB7CA6-AFC2-4A64-80D7-6B0F3D66BE12}" dt="2020-08-02T21:06:03.367" v="4396" actId="20577"/>
          <ac:spMkLst>
            <pc:docMk/>
            <pc:sldMk cId="1951647149" sldId="1415"/>
            <ac:spMk id="144" creationId="{8854CEF4-2375-3C48-AB4E-49FE12B0C966}"/>
          </ac:spMkLst>
        </pc:spChg>
        <pc:spChg chg="mod">
          <ac:chgData name="" userId="3b99287881d56c4f" providerId="LiveId" clId="{14DB7CA6-AFC2-4A64-80D7-6B0F3D66BE12}" dt="2020-08-02T21:05:58.596" v="4394" actId="20577"/>
          <ac:spMkLst>
            <pc:docMk/>
            <pc:sldMk cId="1951647149" sldId="1415"/>
            <ac:spMk id="145" creationId="{3AF90865-CEEB-6A4A-A176-E7778C61786C}"/>
          </ac:spMkLst>
        </pc:spChg>
        <pc:spChg chg="mod">
          <ac:chgData name="" userId="3b99287881d56c4f" providerId="LiveId" clId="{14DB7CA6-AFC2-4A64-80D7-6B0F3D66BE12}" dt="2020-08-02T21:06:05.687" v="4397" actId="20577"/>
          <ac:spMkLst>
            <pc:docMk/>
            <pc:sldMk cId="1951647149" sldId="1415"/>
            <ac:spMk id="146" creationId="{7444B9BA-3DF9-054A-83C7-B7522CAD367F}"/>
          </ac:spMkLst>
        </pc:spChg>
      </pc:sldChg>
      <pc:sldChg chg="addSp modSp">
        <pc:chgData name="" userId="3b99287881d56c4f" providerId="LiveId" clId="{14DB7CA6-AFC2-4A64-80D7-6B0F3D66BE12}" dt="2020-08-04T01:52:14.225" v="10718" actId="1076"/>
        <pc:sldMkLst>
          <pc:docMk/>
          <pc:sldMk cId="4139519948" sldId="1416"/>
        </pc:sldMkLst>
        <pc:spChg chg="add mod">
          <ac:chgData name="" userId="3b99287881d56c4f" providerId="LiveId" clId="{14DB7CA6-AFC2-4A64-80D7-6B0F3D66BE12}" dt="2020-08-04T01:52:14.225" v="10718" actId="1076"/>
          <ac:spMkLst>
            <pc:docMk/>
            <pc:sldMk cId="4139519948" sldId="1416"/>
            <ac:spMk id="34" creationId="{CD799AB3-2177-4726-A6C4-78F7C1B93316}"/>
          </ac:spMkLst>
        </pc:spChg>
      </pc:sldChg>
      <pc:sldChg chg="addSp delSp modSp">
        <pc:chgData name="" userId="3b99287881d56c4f" providerId="LiveId" clId="{14DB7CA6-AFC2-4A64-80D7-6B0F3D66BE12}" dt="2020-08-04T02:18:00.481" v="10740" actId="1076"/>
        <pc:sldMkLst>
          <pc:docMk/>
          <pc:sldMk cId="1643471956" sldId="1418"/>
        </pc:sldMkLst>
        <pc:spChg chg="mod">
          <ac:chgData name="" userId="3b99287881d56c4f" providerId="LiveId" clId="{14DB7CA6-AFC2-4A64-80D7-6B0F3D66BE12}" dt="2020-08-04T02:18:00.481" v="10740" actId="1076"/>
          <ac:spMkLst>
            <pc:docMk/>
            <pc:sldMk cId="1643471956" sldId="1418"/>
            <ac:spMk id="2" creationId="{14FC9C69-FDD0-3D4F-8718-AB729D19CF20}"/>
          </ac:spMkLst>
        </pc:spChg>
        <pc:spChg chg="add mod">
          <ac:chgData name="" userId="3b99287881d56c4f" providerId="LiveId" clId="{14DB7CA6-AFC2-4A64-80D7-6B0F3D66BE12}" dt="2020-08-03T19:25:47.320" v="9345" actId="207"/>
          <ac:spMkLst>
            <pc:docMk/>
            <pc:sldMk cId="1643471956" sldId="1418"/>
            <ac:spMk id="47" creationId="{E3E2434B-0475-464F-B48F-35669B11D2D2}"/>
          </ac:spMkLst>
        </pc:spChg>
        <pc:spChg chg="add mod">
          <ac:chgData name="" userId="3b99287881d56c4f" providerId="LiveId" clId="{14DB7CA6-AFC2-4A64-80D7-6B0F3D66BE12}" dt="2020-08-03T19:25:42.466" v="9344" actId="207"/>
          <ac:spMkLst>
            <pc:docMk/>
            <pc:sldMk cId="1643471956" sldId="1418"/>
            <ac:spMk id="48" creationId="{72BABA4E-C0A1-4F5D-98DD-1280500A299C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49" creationId="{615C938C-47C8-40A6-AA69-3B21E8CBFB69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0" creationId="{0C6FE79D-9440-4BEE-AF8F-1F80369EB654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1" creationId="{6C7483DA-0985-4BED-910B-55F25B06079E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2" creationId="{2F6E7061-96A3-4485-8670-2E7E3211225F}"/>
          </ac:spMkLst>
        </pc:spChg>
        <pc:spChg chg="del">
          <ac:chgData name="" userId="3b99287881d56c4f" providerId="LiveId" clId="{14DB7CA6-AFC2-4A64-80D7-6B0F3D66BE12}" dt="2020-08-03T19:25:26.727" v="9341" actId="478"/>
          <ac:spMkLst>
            <pc:docMk/>
            <pc:sldMk cId="1643471956" sldId="1418"/>
            <ac:spMk id="60" creationId="{EE742B99-9E33-9D45-9BEC-A00B2FEC9BC7}"/>
          </ac:spMkLst>
        </pc:spChg>
        <pc:spChg chg="del">
          <ac:chgData name="" userId="3b99287881d56c4f" providerId="LiveId" clId="{14DB7CA6-AFC2-4A64-80D7-6B0F3D66BE12}" dt="2020-08-03T19:25:26.178" v="9340" actId="478"/>
          <ac:spMkLst>
            <pc:docMk/>
            <pc:sldMk cId="1643471956" sldId="1418"/>
            <ac:spMk id="61" creationId="{ECC508A3-6F68-954F-86F5-DE3A1F1960B9}"/>
          </ac:spMkLst>
        </pc:spChg>
        <pc:spChg chg="del">
          <ac:chgData name="" userId="3b99287881d56c4f" providerId="LiveId" clId="{14DB7CA6-AFC2-4A64-80D7-6B0F3D66BE12}" dt="2020-08-03T19:25:28.395" v="9342" actId="478"/>
          <ac:spMkLst>
            <pc:docMk/>
            <pc:sldMk cId="1643471956" sldId="1418"/>
            <ac:spMk id="65" creationId="{441BB987-FF78-3D4A-881C-49258AF3BCDE}"/>
          </ac:spMkLst>
        </pc:spChg>
        <pc:spChg chg="del">
          <ac:chgData name="" userId="3b99287881d56c4f" providerId="LiveId" clId="{14DB7CA6-AFC2-4A64-80D7-6B0F3D66BE12}" dt="2020-08-03T19:25:21.123" v="9336" actId="478"/>
          <ac:spMkLst>
            <pc:docMk/>
            <pc:sldMk cId="1643471956" sldId="1418"/>
            <ac:spMk id="74" creationId="{AF6FC83C-8F8A-A946-AB9D-E8217F9CCD22}"/>
          </ac:spMkLst>
        </pc:spChg>
        <pc:spChg chg="del">
          <ac:chgData name="" userId="3b99287881d56c4f" providerId="LiveId" clId="{14DB7CA6-AFC2-4A64-80D7-6B0F3D66BE12}" dt="2020-08-03T19:25:24.110" v="9338" actId="478"/>
          <ac:spMkLst>
            <pc:docMk/>
            <pc:sldMk cId="1643471956" sldId="1418"/>
            <ac:spMk id="75" creationId="{CFBC60DF-BE85-E74A-9B9B-AA6E9F1CBEA1}"/>
          </ac:spMkLst>
        </pc:spChg>
        <pc:spChg chg="del">
          <ac:chgData name="" userId="3b99287881d56c4f" providerId="LiveId" clId="{14DB7CA6-AFC2-4A64-80D7-6B0F3D66BE12}" dt="2020-08-03T19:25:24.828" v="9339" actId="478"/>
          <ac:spMkLst>
            <pc:docMk/>
            <pc:sldMk cId="1643471956" sldId="1418"/>
            <ac:spMk id="76" creationId="{16831F57-18CF-9A4B-8EAD-231AB3928FD8}"/>
          </ac:spMkLst>
        </pc:spChg>
        <pc:spChg chg="mod">
          <ac:chgData name="" userId="3b99287881d56c4f" providerId="LiveId" clId="{14DB7CA6-AFC2-4A64-80D7-6B0F3D66BE12}" dt="2020-08-03T19:26:03.225" v="9346" actId="207"/>
          <ac:spMkLst>
            <pc:docMk/>
            <pc:sldMk cId="1643471956" sldId="1418"/>
            <ac:spMk id="81" creationId="{49EFA7C6-B34C-5C4D-A74B-41046B349188}"/>
          </ac:spMkLst>
        </pc:spChg>
        <pc:spChg chg="mod">
          <ac:chgData name="" userId="3b99287881d56c4f" providerId="LiveId" clId="{14DB7CA6-AFC2-4A64-80D7-6B0F3D66BE12}" dt="2020-08-03T19:24:02.109" v="9333" actId="20577"/>
          <ac:spMkLst>
            <pc:docMk/>
            <pc:sldMk cId="1643471956" sldId="1418"/>
            <ac:spMk id="91" creationId="{A512D456-4ECE-BB4E-94F1-4A976DF2DBB8}"/>
          </ac:spMkLst>
        </pc:spChg>
        <pc:cxnChg chg="del">
          <ac:chgData name="" userId="3b99287881d56c4f" providerId="LiveId" clId="{14DB7CA6-AFC2-4A64-80D7-6B0F3D66BE12}" dt="2020-08-03T19:25:22.881" v="9337" actId="478"/>
          <ac:cxnSpMkLst>
            <pc:docMk/>
            <pc:sldMk cId="1643471956" sldId="1418"/>
            <ac:cxnSpMk id="77" creationId="{A70D9CF2-5D3E-4B40-A692-1650A5065228}"/>
          </ac:cxnSpMkLst>
        </pc:cxnChg>
        <pc:cxnChg chg="mod">
          <ac:chgData name="" userId="3b99287881d56c4f" providerId="LiveId" clId="{14DB7CA6-AFC2-4A64-80D7-6B0F3D66BE12}" dt="2020-08-03T19:25:28.395" v="9342" actId="478"/>
          <ac:cxnSpMkLst>
            <pc:docMk/>
            <pc:sldMk cId="1643471956" sldId="1418"/>
            <ac:cxnSpMk id="78" creationId="{FD2852E1-680F-2744-B6E4-8CB23CA458F7}"/>
          </ac:cxnSpMkLst>
        </pc:cxnChg>
        <pc:cxnChg chg="mod">
          <ac:chgData name="" userId="3b99287881d56c4f" providerId="LiveId" clId="{14DB7CA6-AFC2-4A64-80D7-6B0F3D66BE12}" dt="2020-08-03T19:25:26.727" v="9341" actId="478"/>
          <ac:cxnSpMkLst>
            <pc:docMk/>
            <pc:sldMk cId="1643471956" sldId="1418"/>
            <ac:cxnSpMk id="79" creationId="{ED003C6C-5CEB-8C4E-A149-7C53E6E8B16E}"/>
          </ac:cxnSpMkLst>
        </pc:cxnChg>
        <pc:cxnChg chg="mod">
          <ac:chgData name="" userId="3b99287881d56c4f" providerId="LiveId" clId="{14DB7CA6-AFC2-4A64-80D7-6B0F3D66BE12}" dt="2020-08-03T19:25:28.395" v="9342" actId="478"/>
          <ac:cxnSpMkLst>
            <pc:docMk/>
            <pc:sldMk cId="1643471956" sldId="1418"/>
            <ac:cxnSpMk id="86" creationId="{756EA2C0-11C9-4D45-82C5-F1ACBF174D06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3" creationId="{97CDF940-96FB-F643-865A-0B5492C3A960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4" creationId="{74BD5F21-41EB-7140-ABC9-1FED591B8FD0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5" creationId="{111C7F19-5116-6541-B022-82DF4CAE42CE}"/>
          </ac:cxnSpMkLst>
        </pc:cxnChg>
      </pc:sldChg>
      <pc:sldChg chg="addSp modSp">
        <pc:chgData name="" userId="3b99287881d56c4f" providerId="LiveId" clId="{14DB7CA6-AFC2-4A64-80D7-6B0F3D66BE12}" dt="2020-08-04T01:54:40.480" v="10738" actId="20577"/>
        <pc:sldMkLst>
          <pc:docMk/>
          <pc:sldMk cId="2480496605" sldId="1427"/>
        </pc:sldMkLst>
        <pc:spChg chg="mod">
          <ac:chgData name="" userId="3b99287881d56c4f" providerId="LiveId" clId="{14DB7CA6-AFC2-4A64-80D7-6B0F3D66BE12}" dt="2020-08-04T01:54:40.480" v="10738" actId="20577"/>
          <ac:spMkLst>
            <pc:docMk/>
            <pc:sldMk cId="2480496605" sldId="1427"/>
            <ac:spMk id="4" creationId="{21840DFD-A725-5148-9084-D11F4C0237F1}"/>
          </ac:spMkLst>
        </pc:spChg>
        <pc:spChg chg="mod">
          <ac:chgData name="" userId="3b99287881d56c4f" providerId="LiveId" clId="{14DB7CA6-AFC2-4A64-80D7-6B0F3D66BE12}" dt="2020-08-04T01:53:15.351" v="10725" actId="207"/>
          <ac:spMkLst>
            <pc:docMk/>
            <pc:sldMk cId="2480496605" sldId="1427"/>
            <ac:spMk id="16" creationId="{ADDA2F04-11AF-C54A-9577-E2CD9CA754B5}"/>
          </ac:spMkLst>
        </pc:spChg>
        <pc:spChg chg="mod">
          <ac:chgData name="" userId="3b99287881d56c4f" providerId="LiveId" clId="{14DB7CA6-AFC2-4A64-80D7-6B0F3D66BE12}" dt="2020-08-04T01:42:15.283" v="10585" actId="20577"/>
          <ac:spMkLst>
            <pc:docMk/>
            <pc:sldMk cId="2480496605" sldId="1427"/>
            <ac:spMk id="43" creationId="{AD93C27A-F728-5F4A-9869-3BAB14C556A2}"/>
          </ac:spMkLst>
        </pc:spChg>
        <pc:spChg chg="add mod">
          <ac:chgData name="" userId="3b99287881d56c4f" providerId="LiveId" clId="{14DB7CA6-AFC2-4A64-80D7-6B0F3D66BE12}" dt="2020-08-04T01:52:20.937" v="10720" actId="1076"/>
          <ac:spMkLst>
            <pc:docMk/>
            <pc:sldMk cId="2480496605" sldId="1427"/>
            <ac:spMk id="48" creationId="{A8E53417-020A-47F6-A53A-9EE06342D996}"/>
          </ac:spMkLst>
        </pc:spChg>
      </pc:sldChg>
      <pc:sldChg chg="addSp delSp modSp">
        <pc:chgData name="" userId="3b99287881d56c4f" providerId="LiveId" clId="{14DB7CA6-AFC2-4A64-80D7-6B0F3D66BE12}" dt="2020-08-03T19:36:40.458" v="9388"/>
        <pc:sldMkLst>
          <pc:docMk/>
          <pc:sldMk cId="2012982847" sldId="1428"/>
        </pc:sldMkLst>
        <pc:spChg chg="mod">
          <ac:chgData name="" userId="3b99287881d56c4f" providerId="LiveId" clId="{14DB7CA6-AFC2-4A64-80D7-6B0F3D66BE12}" dt="2020-08-03T19:36:01.051" v="9379"/>
          <ac:spMkLst>
            <pc:docMk/>
            <pc:sldMk cId="2012982847" sldId="1428"/>
            <ac:spMk id="5" creationId="{1DA03488-BCDD-F54F-B859-CF55BF9DB433}"/>
          </ac:spMkLst>
        </pc:spChg>
        <pc:spChg chg="add del mod">
          <ac:chgData name="" userId="3b99287881d56c4f" providerId="LiveId" clId="{14DB7CA6-AFC2-4A64-80D7-6B0F3D66BE12}" dt="2020-08-03T19:29:59.298" v="9356" actId="478"/>
          <ac:spMkLst>
            <pc:docMk/>
            <pc:sldMk cId="2012982847" sldId="1428"/>
            <ac:spMk id="48" creationId="{3100143B-F87B-4E8F-A2CD-3FC6EDC9FCDF}"/>
          </ac:spMkLst>
        </pc:spChg>
        <pc:spChg chg="add del mod">
          <ac:chgData name="" userId="3b99287881d56c4f" providerId="LiveId" clId="{14DB7CA6-AFC2-4A64-80D7-6B0F3D66BE12}" dt="2020-08-03T19:30:00.656" v="9357" actId="478"/>
          <ac:spMkLst>
            <pc:docMk/>
            <pc:sldMk cId="2012982847" sldId="1428"/>
            <ac:spMk id="49" creationId="{0E883C82-0448-46CB-90EE-91FD1189DB8B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0" creationId="{B9DCC37D-3213-456F-8E69-4F976B63A3FD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1" creationId="{1C30B8A2-7BAA-4A61-9F52-8F42EA9FCAD7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2" creationId="{72E907EB-E2C1-4F13-881A-4707DAD35222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3" creationId="{559D5326-3138-4E7D-8E99-1AFDB8E449FC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4" creationId="{549DDEAD-DC0B-45F4-9BAE-D53DB4E89BCB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5" creationId="{BB9DFAA1-4B40-41D2-90B9-545BA40D10DC}"/>
          </ac:spMkLst>
        </pc:spChg>
        <pc:spChg chg="del">
          <ac:chgData name="" userId="3b99287881d56c4f" providerId="LiveId" clId="{14DB7CA6-AFC2-4A64-80D7-6B0F3D66BE12}" dt="2020-08-03T19:36:38.016" v="9386" actId="478"/>
          <ac:spMkLst>
            <pc:docMk/>
            <pc:sldMk cId="2012982847" sldId="1428"/>
            <ac:spMk id="123" creationId="{AF5527ED-A190-3141-80C4-7A43F59A7153}"/>
          </ac:spMkLst>
        </pc:spChg>
        <pc:spChg chg="del">
          <ac:chgData name="" userId="3b99287881d56c4f" providerId="LiveId" clId="{14DB7CA6-AFC2-4A64-80D7-6B0F3D66BE12}" dt="2020-08-03T19:36:39.480" v="9387" actId="478"/>
          <ac:spMkLst>
            <pc:docMk/>
            <pc:sldMk cId="2012982847" sldId="1428"/>
            <ac:spMk id="124" creationId="{620DA8AF-1D52-3948-8453-06479822E320}"/>
          </ac:spMkLst>
        </pc:spChg>
        <pc:spChg chg="del">
          <ac:chgData name="" userId="3b99287881d56c4f" providerId="LiveId" clId="{14DB7CA6-AFC2-4A64-80D7-6B0F3D66BE12}" dt="2020-08-03T19:36:34.971" v="9385" actId="478"/>
          <ac:spMkLst>
            <pc:docMk/>
            <pc:sldMk cId="2012982847" sldId="1428"/>
            <ac:spMk id="128" creationId="{81036181-D5A4-9248-B316-05063A86D8FD}"/>
          </ac:spMkLst>
        </pc:spChg>
        <pc:spChg chg="del">
          <ac:chgData name="" userId="3b99287881d56c4f" providerId="LiveId" clId="{14DB7CA6-AFC2-4A64-80D7-6B0F3D66BE12}" dt="2020-08-03T19:36:30.391" v="9380" actId="478"/>
          <ac:spMkLst>
            <pc:docMk/>
            <pc:sldMk cId="2012982847" sldId="1428"/>
            <ac:spMk id="137" creationId="{77BD0254-0268-6449-8E63-85014572C014}"/>
          </ac:spMkLst>
        </pc:spChg>
        <pc:spChg chg="del mod">
          <ac:chgData name="" userId="3b99287881d56c4f" providerId="LiveId" clId="{14DB7CA6-AFC2-4A64-80D7-6B0F3D66BE12}" dt="2020-08-03T19:36:34.543" v="9384" actId="478"/>
          <ac:spMkLst>
            <pc:docMk/>
            <pc:sldMk cId="2012982847" sldId="1428"/>
            <ac:spMk id="138" creationId="{276B1F77-56E4-1647-A739-A0A521887B47}"/>
          </ac:spMkLst>
        </pc:spChg>
        <pc:spChg chg="del">
          <ac:chgData name="" userId="3b99287881d56c4f" providerId="LiveId" clId="{14DB7CA6-AFC2-4A64-80D7-6B0F3D66BE12}" dt="2020-08-03T19:36:33.383" v="9383" actId="478"/>
          <ac:spMkLst>
            <pc:docMk/>
            <pc:sldMk cId="2012982847" sldId="1428"/>
            <ac:spMk id="139" creationId="{9D092A5E-4085-9E42-A70E-7B0003FB09A9}"/>
          </ac:spMkLst>
        </pc:spChg>
        <pc:spChg chg="mod">
          <ac:chgData name="" userId="3b99287881d56c4f" providerId="LiveId" clId="{14DB7CA6-AFC2-4A64-80D7-6B0F3D66BE12}" dt="2020-08-03T19:28:44.170" v="9351" actId="207"/>
          <ac:spMkLst>
            <pc:docMk/>
            <pc:sldMk cId="2012982847" sldId="1428"/>
            <ac:spMk id="144" creationId="{964A94F6-1243-E34F-B72A-0C18560EB4A7}"/>
          </ac:spMkLst>
        </pc:spChg>
        <pc:spChg chg="mod">
          <ac:chgData name="" userId="3b99287881d56c4f" providerId="LiveId" clId="{14DB7CA6-AFC2-4A64-80D7-6B0F3D66BE12}" dt="2020-08-03T19:28:08.735" v="9347" actId="113"/>
          <ac:spMkLst>
            <pc:docMk/>
            <pc:sldMk cId="2012982847" sldId="1428"/>
            <ac:spMk id="145" creationId="{FCC90EF3-A0BD-C94C-9ED5-D688E4FB7430}"/>
          </ac:spMkLst>
        </pc:spChg>
        <pc:spChg chg="mod">
          <ac:chgData name="" userId="3b99287881d56c4f" providerId="LiveId" clId="{14DB7CA6-AFC2-4A64-80D7-6B0F3D66BE12}" dt="2020-08-03T19:28:25.955" v="9348" actId="6549"/>
          <ac:spMkLst>
            <pc:docMk/>
            <pc:sldMk cId="2012982847" sldId="1428"/>
            <ac:spMk id="154" creationId="{BA143439-506A-5645-86C2-1D12E92814F8}"/>
          </ac:spMkLst>
        </pc:spChg>
        <pc:spChg chg="mod">
          <ac:chgData name="" userId="3b99287881d56c4f" providerId="LiveId" clId="{14DB7CA6-AFC2-4A64-80D7-6B0F3D66BE12}" dt="2020-08-03T19:28:27.358" v="9349" actId="6549"/>
          <ac:spMkLst>
            <pc:docMk/>
            <pc:sldMk cId="2012982847" sldId="1428"/>
            <ac:spMk id="159" creationId="{E49E1697-3A8B-0F40-A6F3-B0B2A2CBBC9E}"/>
          </ac:spMkLst>
        </pc:spChg>
        <pc:spChg chg="mod">
          <ac:chgData name="" userId="3b99287881d56c4f" providerId="LiveId" clId="{14DB7CA6-AFC2-4A64-80D7-6B0F3D66BE12}" dt="2020-08-03T19:28:30.614" v="9350" actId="6549"/>
          <ac:spMkLst>
            <pc:docMk/>
            <pc:sldMk cId="2012982847" sldId="1428"/>
            <ac:spMk id="160" creationId="{1ECA7523-BDF2-4C48-AB9B-970277256894}"/>
          </ac:spMkLst>
        </pc:spChg>
        <pc:cxnChg chg="del">
          <ac:chgData name="" userId="3b99287881d56c4f" providerId="LiveId" clId="{14DB7CA6-AFC2-4A64-80D7-6B0F3D66BE12}" dt="2020-08-03T19:36:31.695" v="9381" actId="478"/>
          <ac:cxnSpMkLst>
            <pc:docMk/>
            <pc:sldMk cId="2012982847" sldId="1428"/>
            <ac:cxnSpMk id="140" creationId="{A4D40862-DBA8-D648-A889-A9260E074775}"/>
          </ac:cxnSpMkLst>
        </pc:cxnChg>
        <pc:cxnChg chg="mod">
          <ac:chgData name="" userId="3b99287881d56c4f" providerId="LiveId" clId="{14DB7CA6-AFC2-4A64-80D7-6B0F3D66BE12}" dt="2020-08-03T19:36:34.971" v="9385" actId="478"/>
          <ac:cxnSpMkLst>
            <pc:docMk/>
            <pc:sldMk cId="2012982847" sldId="1428"/>
            <ac:cxnSpMk id="141" creationId="{5B1258F9-6491-4D4A-AE91-AE84E4ED64E7}"/>
          </ac:cxnSpMkLst>
        </pc:cxnChg>
        <pc:cxnChg chg="mod">
          <ac:chgData name="" userId="3b99287881d56c4f" providerId="LiveId" clId="{14DB7CA6-AFC2-4A64-80D7-6B0F3D66BE12}" dt="2020-08-03T19:36:38.016" v="9386" actId="478"/>
          <ac:cxnSpMkLst>
            <pc:docMk/>
            <pc:sldMk cId="2012982847" sldId="1428"/>
            <ac:cxnSpMk id="142" creationId="{93121E66-6C78-C641-AAEC-6AA5BE1F38B3}"/>
          </ac:cxnSpMkLst>
        </pc:cxnChg>
        <pc:cxnChg chg="mod">
          <ac:chgData name="" userId="3b99287881d56c4f" providerId="LiveId" clId="{14DB7CA6-AFC2-4A64-80D7-6B0F3D66BE12}" dt="2020-08-03T19:36:34.971" v="9385" actId="478"/>
          <ac:cxnSpMkLst>
            <pc:docMk/>
            <pc:sldMk cId="2012982847" sldId="1428"/>
            <ac:cxnSpMk id="149" creationId="{FA576538-6C59-F04C-8677-6AA10316C058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6" creationId="{E2BF761F-E40C-9749-98EE-98B4D5E6013E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7" creationId="{09B4ACEC-DF02-C748-AA0C-66355F456439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8" creationId="{6F3B7787-F5E9-C345-8269-D7C7AD4BB714}"/>
          </ac:cxnSpMkLst>
        </pc:cxnChg>
      </pc:sldChg>
      <pc:sldChg chg="addSp delSp modSp">
        <pc:chgData name="" userId="3b99287881d56c4f" providerId="LiveId" clId="{14DB7CA6-AFC2-4A64-80D7-6B0F3D66BE12}" dt="2020-08-03T20:04:29.702" v="9520" actId="1076"/>
        <pc:sldMkLst>
          <pc:docMk/>
          <pc:sldMk cId="627592764" sldId="1429"/>
        </pc:sldMkLst>
        <pc:spChg chg="add mod">
          <ac:chgData name="" userId="3b99287881d56c4f" providerId="LiveId" clId="{14DB7CA6-AFC2-4A64-80D7-6B0F3D66BE12}" dt="2020-08-03T20:04:23.341" v="9519" actId="1076"/>
          <ac:spMkLst>
            <pc:docMk/>
            <pc:sldMk cId="627592764" sldId="1429"/>
            <ac:spMk id="2" creationId="{8236EE0D-89ED-4897-B5CD-E5AF78CCBB59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5" creationId="{F1FD715D-8B46-EC49-8C39-6FD9F669854A}"/>
          </ac:spMkLst>
        </pc:spChg>
        <pc:spChg chg="del">
          <ac:chgData name="" userId="3b99287881d56c4f" providerId="LiveId" clId="{14DB7CA6-AFC2-4A64-80D7-6B0F3D66BE12}" dt="2020-08-03T19:22:34.988" v="9320" actId="478"/>
          <ac:spMkLst>
            <pc:docMk/>
            <pc:sldMk cId="627592764" sldId="1429"/>
            <ac:spMk id="35" creationId="{527AD7F3-38D6-464A-B51A-4F512F01B904}"/>
          </ac:spMkLst>
        </pc:spChg>
        <pc:spChg chg="del">
          <ac:chgData name="" userId="3b99287881d56c4f" providerId="LiveId" clId="{14DB7CA6-AFC2-4A64-80D7-6B0F3D66BE12}" dt="2020-08-03T19:22:35.346" v="9321" actId="478"/>
          <ac:spMkLst>
            <pc:docMk/>
            <pc:sldMk cId="627592764" sldId="1429"/>
            <ac:spMk id="36" creationId="{E0438EB5-F576-3244-ACE7-220E20BDBD28}"/>
          </ac:spMkLst>
        </pc:spChg>
        <pc:spChg chg="del">
          <ac:chgData name="" userId="3b99287881d56c4f" providerId="LiveId" clId="{14DB7CA6-AFC2-4A64-80D7-6B0F3D66BE12}" dt="2020-08-03T19:22:33.771" v="9319" actId="478"/>
          <ac:spMkLst>
            <pc:docMk/>
            <pc:sldMk cId="627592764" sldId="1429"/>
            <ac:spMk id="44" creationId="{942414E1-CAB7-B048-98BF-F84E254448CA}"/>
          </ac:spMkLst>
        </pc:spChg>
        <pc:spChg chg="mod">
          <ac:chgData name="" userId="3b99287881d56c4f" providerId="LiveId" clId="{14DB7CA6-AFC2-4A64-80D7-6B0F3D66BE12}" dt="2020-08-03T19:24:55.679" v="9335" actId="1076"/>
          <ac:spMkLst>
            <pc:docMk/>
            <pc:sldMk cId="627592764" sldId="1429"/>
            <ac:spMk id="50" creationId="{BC402C9B-35EC-7540-8446-2731AADFE047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55" creationId="{69A03635-86F8-422E-9525-A0B657483CBC}"/>
          </ac:spMkLst>
        </pc:spChg>
        <pc:spChg chg="del">
          <ac:chgData name="" userId="3b99287881d56c4f" providerId="LiveId" clId="{14DB7CA6-AFC2-4A64-80D7-6B0F3D66BE12}" dt="2020-08-03T19:21:39.707" v="9307" actId="478"/>
          <ac:spMkLst>
            <pc:docMk/>
            <pc:sldMk cId="627592764" sldId="1429"/>
            <ac:spMk id="60" creationId="{F918248A-96E4-B445-BCEE-BA05D21E35C1}"/>
          </ac:spMkLst>
        </pc:spChg>
        <pc:spChg chg="del mod">
          <ac:chgData name="" userId="3b99287881d56c4f" providerId="LiveId" clId="{14DB7CA6-AFC2-4A64-80D7-6B0F3D66BE12}" dt="2020-08-03T19:21:43.232" v="9310" actId="478"/>
          <ac:spMkLst>
            <pc:docMk/>
            <pc:sldMk cId="627592764" sldId="1429"/>
            <ac:spMk id="61" creationId="{908D3D5E-F154-4046-94C0-503D2D88EDE6}"/>
          </ac:spMkLst>
        </pc:spChg>
        <pc:spChg chg="del">
          <ac:chgData name="" userId="3b99287881d56c4f" providerId="LiveId" clId="{14DB7CA6-AFC2-4A64-80D7-6B0F3D66BE12}" dt="2020-08-03T19:21:43.779" v="9311" actId="478"/>
          <ac:spMkLst>
            <pc:docMk/>
            <pc:sldMk cId="627592764" sldId="1429"/>
            <ac:spMk id="62" creationId="{71E48E62-525F-7749-B4E5-32F1E6E486FE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3" creationId="{D8C720F5-6F12-4D79-9F25-5620FD61F0F1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4" creationId="{85B9937D-42CC-4D38-9635-95BFCB9CFBC1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6" creationId="{7F0522E8-A2DF-49F0-BC86-654829DA2EAA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7" creationId="{81C1AFCB-C25B-4806-8978-A5DF169EC627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8" creationId="{0275DA65-6DCF-4B5A-8DA8-1F1202B3C400}"/>
          </ac:spMkLst>
        </pc:spChg>
        <pc:spChg chg="add mod">
          <ac:chgData name="" userId="3b99287881d56c4f" providerId="LiveId" clId="{14DB7CA6-AFC2-4A64-80D7-6B0F3D66BE12}" dt="2020-08-03T19:21:51.380" v="9312" actId="1076"/>
          <ac:spMkLst>
            <pc:docMk/>
            <pc:sldMk cId="627592764" sldId="1429"/>
            <ac:spMk id="69" creationId="{D6BEAFA3-E202-4FA3-9824-ECCB61ABBA4B}"/>
          </ac:spMkLst>
        </pc:spChg>
        <pc:spChg chg="add mod">
          <ac:chgData name="" userId="3b99287881d56c4f" providerId="LiveId" clId="{14DB7CA6-AFC2-4A64-80D7-6B0F3D66BE12}" dt="2020-08-03T19:22:21.490" v="9317" actId="207"/>
          <ac:spMkLst>
            <pc:docMk/>
            <pc:sldMk cId="627592764" sldId="1429"/>
            <ac:spMk id="70" creationId="{7EF36AEF-63F1-4650-ACF0-1F6B212B54A6}"/>
          </ac:spMkLst>
        </pc:spChg>
        <pc:spChg chg="add mod">
          <ac:chgData name="" userId="3b99287881d56c4f" providerId="LiveId" clId="{14DB7CA6-AFC2-4A64-80D7-6B0F3D66BE12}" dt="2020-08-03T19:22:28.279" v="9318" actId="207"/>
          <ac:spMkLst>
            <pc:docMk/>
            <pc:sldMk cId="627592764" sldId="1429"/>
            <ac:spMk id="71" creationId="{3F8D2003-590B-48B1-BAF1-575392435B8A}"/>
          </ac:spMkLst>
        </pc:spChg>
        <pc:spChg chg="add mod ord">
          <ac:chgData name="" userId="3b99287881d56c4f" providerId="LiveId" clId="{14DB7CA6-AFC2-4A64-80D7-6B0F3D66BE12}" dt="2020-08-03T19:24:50.449" v="9334" actId="167"/>
          <ac:spMkLst>
            <pc:docMk/>
            <pc:sldMk cId="627592764" sldId="1429"/>
            <ac:spMk id="76" creationId="{520F403A-7A81-49AE-807E-C3E51B7496CC}"/>
          </ac:spMkLst>
        </pc:spChg>
        <pc:spChg chg="add mod">
          <ac:chgData name="" userId="3b99287881d56c4f" providerId="LiveId" clId="{14DB7CA6-AFC2-4A64-80D7-6B0F3D66BE12}" dt="2020-08-03T19:23:19.413" v="9326" actId="207"/>
          <ac:spMkLst>
            <pc:docMk/>
            <pc:sldMk cId="627592764" sldId="1429"/>
            <ac:spMk id="77" creationId="{78605DDB-BBCD-427B-9581-8FBC1E1A6866}"/>
          </ac:spMkLst>
        </pc:spChg>
        <pc:spChg chg="add mod">
          <ac:chgData name="" userId="3b99287881d56c4f" providerId="LiveId" clId="{14DB7CA6-AFC2-4A64-80D7-6B0F3D66BE12}" dt="2020-08-03T19:23:24.319" v="9327" actId="207"/>
          <ac:spMkLst>
            <pc:docMk/>
            <pc:sldMk cId="627592764" sldId="1429"/>
            <ac:spMk id="78" creationId="{BEBE1E7E-3F61-4102-90F1-BA580D3A4DF1}"/>
          </ac:spMkLst>
        </pc:spChg>
        <pc:spChg chg="mod">
          <ac:chgData name="" userId="3b99287881d56c4f" providerId="LiveId" clId="{14DB7CA6-AFC2-4A64-80D7-6B0F3D66BE12}" dt="2020-08-03T19:23:35.340" v="9330" actId="20577"/>
          <ac:spMkLst>
            <pc:docMk/>
            <pc:sldMk cId="627592764" sldId="1429"/>
            <ac:spMk id="118" creationId="{F02D066C-79B7-AE47-9331-0F08C0B7DAFA}"/>
          </ac:spMkLst>
        </pc:spChg>
        <pc:spChg chg="mod">
          <ac:chgData name="" userId="3b99287881d56c4f" providerId="LiveId" clId="{14DB7CA6-AFC2-4A64-80D7-6B0F3D66BE12}" dt="2020-08-03T20:04:20.181" v="9518" actId="1076"/>
          <ac:spMkLst>
            <pc:docMk/>
            <pc:sldMk cId="627592764" sldId="1429"/>
            <ac:spMk id="146" creationId="{95F36A98-179E-FB49-8E48-B5024308D474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48" creationId="{8A63B426-7870-1748-99AA-6D4F0F27E8D8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49" creationId="{CFA213EF-EFF7-644E-9BF2-B31B472C7C4A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50" creationId="{FB4C9849-5967-0046-90EB-99D5DF55759B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51" creationId="{8B6D61A4-05C2-B946-AF24-1825FE722156}"/>
          </ac:spMkLst>
        </pc:spChg>
        <pc:cxnChg chg="del">
          <ac:chgData name="" userId="3b99287881d56c4f" providerId="LiveId" clId="{14DB7CA6-AFC2-4A64-80D7-6B0F3D66BE12}" dt="2020-08-03T19:21:42.022" v="9309" actId="478"/>
          <ac:cxnSpMkLst>
            <pc:docMk/>
            <pc:sldMk cId="627592764" sldId="1429"/>
            <ac:cxnSpMk id="65" creationId="{FA802692-1BB3-904C-ADD7-D0B6E7D654F4}"/>
          </ac:cxnSpMkLst>
        </pc:cxnChg>
        <pc:cxnChg chg="mod">
          <ac:chgData name="" userId="3b99287881d56c4f" providerId="LiveId" clId="{14DB7CA6-AFC2-4A64-80D7-6B0F3D66BE12}" dt="2020-08-03T19:22:33.771" v="9319" actId="478"/>
          <ac:cxnSpMkLst>
            <pc:docMk/>
            <pc:sldMk cId="627592764" sldId="1429"/>
            <ac:cxnSpMk id="72" creationId="{0E6E55FF-DBC8-E645-9001-44EC53749846}"/>
          </ac:cxnSpMkLst>
        </pc:cxnChg>
        <pc:cxnChg chg="mod">
          <ac:chgData name="" userId="3b99287881d56c4f" providerId="LiveId" clId="{14DB7CA6-AFC2-4A64-80D7-6B0F3D66BE12}" dt="2020-08-03T19:22:34.988" v="9320" actId="478"/>
          <ac:cxnSpMkLst>
            <pc:docMk/>
            <pc:sldMk cId="627592764" sldId="1429"/>
            <ac:cxnSpMk id="73" creationId="{22E3FA6C-0807-EA44-95FC-BD3DD7F05FA9}"/>
          </ac:cxnSpMkLst>
        </pc:cxnChg>
        <pc:cxnChg chg="mod">
          <ac:chgData name="" userId="3b99287881d56c4f" providerId="LiveId" clId="{14DB7CA6-AFC2-4A64-80D7-6B0F3D66BE12}" dt="2020-08-03T19:22:33.771" v="9319" actId="478"/>
          <ac:cxnSpMkLst>
            <pc:docMk/>
            <pc:sldMk cId="627592764" sldId="1429"/>
            <ac:cxnSpMk id="88" creationId="{E7F9FD3C-2C47-994F-B7BE-13A23F32D591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0" creationId="{EC9774AD-6E5D-574B-85B4-C62C03E8E9F3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4" creationId="{F3DF2205-89A2-BD4F-95FB-239FB60BE213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7" creationId="{3568F46F-D26A-8B4C-A5E2-3332D4A6A0C0}"/>
          </ac:cxnSpMkLst>
        </pc:cxnChg>
      </pc:sldChg>
      <pc:sldChg chg="addSp delSp modSp">
        <pc:chgData name="" userId="3b99287881d56c4f" providerId="LiveId" clId="{14DB7CA6-AFC2-4A64-80D7-6B0F3D66BE12}" dt="2020-08-03T19:56:43.522" v="9491" actId="207"/>
        <pc:sldMkLst>
          <pc:docMk/>
          <pc:sldMk cId="1149194849" sldId="1430"/>
        </pc:sldMkLst>
        <pc:spChg chg="add mod">
          <ac:chgData name="" userId="3b99287881d56c4f" providerId="LiveId" clId="{14DB7CA6-AFC2-4A64-80D7-6B0F3D66BE12}" dt="2020-08-03T19:37:22.077" v="9394" actId="1076"/>
          <ac:spMkLst>
            <pc:docMk/>
            <pc:sldMk cId="1149194849" sldId="1430"/>
            <ac:spMk id="55" creationId="{DA3A58C4-08A2-4219-975C-AEAE255A077B}"/>
          </ac:spMkLst>
        </pc:spChg>
        <pc:spChg chg="add mod">
          <ac:chgData name="" userId="3b99287881d56c4f" providerId="LiveId" clId="{14DB7CA6-AFC2-4A64-80D7-6B0F3D66BE12}" dt="2020-08-03T19:38:11.661" v="9403" actId="1076"/>
          <ac:spMkLst>
            <pc:docMk/>
            <pc:sldMk cId="1149194849" sldId="1430"/>
            <ac:spMk id="56" creationId="{32A58591-9A79-418E-9343-C54588D88A65}"/>
          </ac:spMkLst>
        </pc:spChg>
        <pc:spChg chg="add mod">
          <ac:chgData name="" userId="3b99287881d56c4f" providerId="LiveId" clId="{14DB7CA6-AFC2-4A64-80D7-6B0F3D66BE12}" dt="2020-08-03T19:38:06.516" v="9402" actId="1076"/>
          <ac:spMkLst>
            <pc:docMk/>
            <pc:sldMk cId="1149194849" sldId="1430"/>
            <ac:spMk id="57" creationId="{739A8848-1F76-4619-9DCB-400F1C68F6B3}"/>
          </ac:spMkLst>
        </pc:spChg>
        <pc:spChg chg="add mod">
          <ac:chgData name="" userId="3b99287881d56c4f" providerId="LiveId" clId="{14DB7CA6-AFC2-4A64-80D7-6B0F3D66BE12}" dt="2020-08-03T19:37:38.532" v="9397" actId="1076"/>
          <ac:spMkLst>
            <pc:docMk/>
            <pc:sldMk cId="1149194849" sldId="1430"/>
            <ac:spMk id="58" creationId="{3CA861A1-EF41-45C1-B3BC-88B371B9888B}"/>
          </ac:spMkLst>
        </pc:spChg>
        <pc:spChg chg="add mod">
          <ac:chgData name="" userId="3b99287881d56c4f" providerId="LiveId" clId="{14DB7CA6-AFC2-4A64-80D7-6B0F3D66BE12}" dt="2020-08-03T19:37:58.004" v="9400" actId="1076"/>
          <ac:spMkLst>
            <pc:docMk/>
            <pc:sldMk cId="1149194849" sldId="1430"/>
            <ac:spMk id="59" creationId="{CD856453-C159-4238-A003-00164C760058}"/>
          </ac:spMkLst>
        </pc:spChg>
        <pc:spChg chg="add mod">
          <ac:chgData name="" userId="3b99287881d56c4f" providerId="LiveId" clId="{14DB7CA6-AFC2-4A64-80D7-6B0F3D66BE12}" dt="2020-08-03T19:38:02.221" v="9401" actId="1076"/>
          <ac:spMkLst>
            <pc:docMk/>
            <pc:sldMk cId="1149194849" sldId="1430"/>
            <ac:spMk id="60" creationId="{EE3CB7B6-D561-4C94-94A3-2E15AAB68659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3" creationId="{0B87AB07-E852-1F4F-B163-1A3EFC9A4510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4" creationId="{E2FB2923-C1C8-8F4C-81C6-DEB2A6499CE1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8" creationId="{3392203D-57FA-0546-BEEE-120C8FFF1689}"/>
          </ac:spMkLst>
        </pc:spChg>
        <pc:spChg chg="del">
          <ac:chgData name="" userId="3b99287881d56c4f" providerId="LiveId" clId="{14DB7CA6-AFC2-4A64-80D7-6B0F3D66BE12}" dt="2020-08-03T19:37:05.135" v="9389" actId="478"/>
          <ac:spMkLst>
            <pc:docMk/>
            <pc:sldMk cId="1149194849" sldId="1430"/>
            <ac:spMk id="97" creationId="{A07B2004-7B4B-5F49-96A9-08E457A8B851}"/>
          </ac:spMkLst>
        </pc:spChg>
        <pc:spChg chg="del">
          <ac:chgData name="" userId="3b99287881d56c4f" providerId="LiveId" clId="{14DB7CA6-AFC2-4A64-80D7-6B0F3D66BE12}" dt="2020-08-03T19:37:09.138" v="9391" actId="478"/>
          <ac:spMkLst>
            <pc:docMk/>
            <pc:sldMk cId="1149194849" sldId="1430"/>
            <ac:spMk id="98" creationId="{2BA7DDB8-F704-874F-B743-50F6E8B0A42F}"/>
          </ac:spMkLst>
        </pc:spChg>
        <pc:spChg chg="del">
          <ac:chgData name="" userId="3b99287881d56c4f" providerId="LiveId" clId="{14DB7CA6-AFC2-4A64-80D7-6B0F3D66BE12}" dt="2020-08-03T19:37:11.521" v="9392" actId="478"/>
          <ac:spMkLst>
            <pc:docMk/>
            <pc:sldMk cId="1149194849" sldId="1430"/>
            <ac:spMk id="99" creationId="{AFA54EA6-D190-8148-BFD7-029B1D587C40}"/>
          </ac:spMkLst>
        </pc:spChg>
        <pc:spChg chg="mod">
          <ac:chgData name="" userId="3b99287881d56c4f" providerId="LiveId" clId="{14DB7CA6-AFC2-4A64-80D7-6B0F3D66BE12}" dt="2020-08-03T19:56:43.522" v="9491" actId="207"/>
          <ac:spMkLst>
            <pc:docMk/>
            <pc:sldMk cId="1149194849" sldId="1430"/>
            <ac:spMk id="108" creationId="{6147BACF-AC35-EA4C-AEA9-BA35A016FABE}"/>
          </ac:spMkLst>
        </pc:spChg>
        <pc:spChg chg="mod">
          <ac:chgData name="" userId="3b99287881d56c4f" providerId="LiveId" clId="{14DB7CA6-AFC2-4A64-80D7-6B0F3D66BE12}" dt="2020-08-03T19:30:21.876" v="9358" actId="6549"/>
          <ac:spMkLst>
            <pc:docMk/>
            <pc:sldMk cId="1149194849" sldId="1430"/>
            <ac:spMk id="114" creationId="{4B2CD60C-5196-8544-8A9C-3555867B8EE7}"/>
          </ac:spMkLst>
        </pc:spChg>
        <pc:spChg chg="mod">
          <ac:chgData name="" userId="3b99287881d56c4f" providerId="LiveId" clId="{14DB7CA6-AFC2-4A64-80D7-6B0F3D66BE12}" dt="2020-08-03T19:30:23.354" v="9359" actId="6549"/>
          <ac:spMkLst>
            <pc:docMk/>
            <pc:sldMk cId="1149194849" sldId="1430"/>
            <ac:spMk id="119" creationId="{971328BF-5E20-4D45-AB0E-D05EEB69F33C}"/>
          </ac:spMkLst>
        </pc:spChg>
        <pc:spChg chg="mod">
          <ac:chgData name="" userId="3b99287881d56c4f" providerId="LiveId" clId="{14DB7CA6-AFC2-4A64-80D7-6B0F3D66BE12}" dt="2020-08-03T19:30:24.943" v="9360" actId="6549"/>
          <ac:spMkLst>
            <pc:docMk/>
            <pc:sldMk cId="1149194849" sldId="1430"/>
            <ac:spMk id="121" creationId="{4C7488B9-4B85-BC43-9843-25238798AF32}"/>
          </ac:spMkLst>
        </pc:spChg>
        <pc:grpChg chg="mod">
          <ac:chgData name="" userId="3b99287881d56c4f" providerId="LiveId" clId="{14DB7CA6-AFC2-4A64-80D7-6B0F3D66BE12}" dt="2020-08-03T19:56:43.522" v="9491" actId="207"/>
          <ac:grpSpMkLst>
            <pc:docMk/>
            <pc:sldMk cId="1149194849" sldId="1430"/>
            <ac:grpSpMk id="11" creationId="{43B33D21-0D4B-F04C-9A55-ED3E6C0B8E24}"/>
          </ac:grpSpMkLst>
        </pc:grpChg>
        <pc:cxnChg chg="del">
          <ac:chgData name="" userId="3b99287881d56c4f" providerId="LiveId" clId="{14DB7CA6-AFC2-4A64-80D7-6B0F3D66BE12}" dt="2020-08-03T19:37:07.199" v="9390" actId="478"/>
          <ac:cxnSpMkLst>
            <pc:docMk/>
            <pc:sldMk cId="1149194849" sldId="1430"/>
            <ac:cxnSpMk id="100" creationId="{BECA6176-589A-A944-8D8E-415C5F5825A8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1" creationId="{A01B96D4-F554-5F46-8763-E7C981C91BBA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2" creationId="{6539B716-4004-CD47-8E03-75623F9A14E2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9" creationId="{31B44789-FB47-8A4A-A6C8-ABE2F7FE7F2F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6" creationId="{55E97F03-13A0-3242-8A26-2E264DB37CA9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7" creationId="{6EFBCC20-5C95-6249-AB65-DD2917DD83B6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8" creationId="{A7E5E7DA-2E14-CC45-BA1C-A380C928D3E2}"/>
          </ac:cxnSpMkLst>
        </pc:cxnChg>
      </pc:sldChg>
      <pc:sldChg chg="addSp delSp modSp">
        <pc:chgData name="" userId="3b99287881d56c4f" providerId="LiveId" clId="{14DB7CA6-AFC2-4A64-80D7-6B0F3D66BE12}" dt="2020-08-03T19:59:49.245" v="9504" actId="14100"/>
        <pc:sldMkLst>
          <pc:docMk/>
          <pc:sldMk cId="2617942589" sldId="1431"/>
        </pc:sldMkLst>
        <pc:spChg chg="del">
          <ac:chgData name="" userId="3b99287881d56c4f" providerId="LiveId" clId="{14DB7CA6-AFC2-4A64-80D7-6B0F3D66BE12}" dt="2020-08-03T19:40:10.068" v="9411" actId="478"/>
          <ac:spMkLst>
            <pc:docMk/>
            <pc:sldMk cId="2617942589" sldId="1431"/>
            <ac:spMk id="54" creationId="{F2DA734C-24F1-0946-996C-1312A8CE2C50}"/>
          </ac:spMkLst>
        </pc:spChg>
        <pc:spChg chg="del">
          <ac:chgData name="" userId="3b99287881d56c4f" providerId="LiveId" clId="{14DB7CA6-AFC2-4A64-80D7-6B0F3D66BE12}" dt="2020-08-03T19:40:11.488" v="9412" actId="478"/>
          <ac:spMkLst>
            <pc:docMk/>
            <pc:sldMk cId="2617942589" sldId="1431"/>
            <ac:spMk id="55" creationId="{8F262147-0F0C-B845-A767-3ECB60317C82}"/>
          </ac:spMkLst>
        </pc:spChg>
        <pc:spChg chg="del mod">
          <ac:chgData name="" userId="3b99287881d56c4f" providerId="LiveId" clId="{14DB7CA6-AFC2-4A64-80D7-6B0F3D66BE12}" dt="2020-08-03T19:44:41.194" v="9453" actId="478"/>
          <ac:spMkLst>
            <pc:docMk/>
            <pc:sldMk cId="2617942589" sldId="1431"/>
            <ac:spMk id="57" creationId="{B6FEF52F-80C4-DC4C-A704-023F55D79B21}"/>
          </ac:spMkLst>
        </pc:spChg>
        <pc:spChg chg="add mod or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58" creationId="{2B187D10-D972-4331-A8C1-EFDBD49958B2}"/>
          </ac:spMkLst>
        </pc:spChg>
        <pc:spChg chg="add 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59" creationId="{F493ABC8-B5EA-4223-B98B-4248A428A2EE}"/>
          </ac:spMkLst>
        </pc:spChg>
        <pc:spChg chg="add 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60" creationId="{A0B3F4CF-B8BE-4D07-883D-EC9B6C8353E5}"/>
          </ac:spMkLst>
        </pc:spChg>
        <pc:spChg chg="add mod">
          <ac:chgData name="" userId="3b99287881d56c4f" providerId="LiveId" clId="{14DB7CA6-AFC2-4A64-80D7-6B0F3D66BE12}" dt="2020-08-03T19:41:53.092" v="9436" actId="1076"/>
          <ac:spMkLst>
            <pc:docMk/>
            <pc:sldMk cId="2617942589" sldId="1431"/>
            <ac:spMk id="61" creationId="{398BBBC8-FA75-4A8D-B5B6-4124D31120DA}"/>
          </ac:spMkLst>
        </pc:spChg>
        <pc:spChg chg="add mod">
          <ac:chgData name="" userId="3b99287881d56c4f" providerId="LiveId" clId="{14DB7CA6-AFC2-4A64-80D7-6B0F3D66BE12}" dt="2020-08-03T19:43:55.477" v="9449" actId="207"/>
          <ac:spMkLst>
            <pc:docMk/>
            <pc:sldMk cId="2617942589" sldId="1431"/>
            <ac:spMk id="62" creationId="{11828B0C-9F6D-43CE-BF44-03FCA457520A}"/>
          </ac:spMkLst>
        </pc:spChg>
        <pc:spChg chg="add mod">
          <ac:chgData name="" userId="3b99287881d56c4f" providerId="LiveId" clId="{14DB7CA6-AFC2-4A64-80D7-6B0F3D66BE12}" dt="2020-08-03T19:44:00.063" v="9450" actId="207"/>
          <ac:spMkLst>
            <pc:docMk/>
            <pc:sldMk cId="2617942589" sldId="1431"/>
            <ac:spMk id="63" creationId="{0FA10AA8-C927-4490-A30E-4BF1BC3F8997}"/>
          </ac:spMkLst>
        </pc:spChg>
        <pc:spChg chg="add mod">
          <ac:chgData name="" userId="3b99287881d56c4f" providerId="LiveId" clId="{14DB7CA6-AFC2-4A64-80D7-6B0F3D66BE12}" dt="2020-08-03T19:43:25.320" v="9448" actId="114"/>
          <ac:spMkLst>
            <pc:docMk/>
            <pc:sldMk cId="2617942589" sldId="1431"/>
            <ac:spMk id="64" creationId="{B26FCA29-7C5C-4CA6-85C6-1C610956E810}"/>
          </ac:spMkLst>
        </pc:spChg>
        <pc:spChg chg="add mod">
          <ac:chgData name="" userId="3b99287881d56c4f" providerId="LiveId" clId="{14DB7CA6-AFC2-4A64-80D7-6B0F3D66BE12}" dt="2020-08-03T19:43:21.269" v="9447" actId="20577"/>
          <ac:spMkLst>
            <pc:docMk/>
            <pc:sldMk cId="2617942589" sldId="1431"/>
            <ac:spMk id="65" creationId="{E2BDB016-E206-4BE5-BDB7-0EB28009E87B}"/>
          </ac:spMkLst>
        </pc:spChg>
        <pc:spChg chg="add mod">
          <ac:chgData name="" userId="3b99287881d56c4f" providerId="LiveId" clId="{14DB7CA6-AFC2-4A64-80D7-6B0F3D66BE12}" dt="2020-08-03T19:45:00.753" v="9457" actId="20577"/>
          <ac:spMkLst>
            <pc:docMk/>
            <pc:sldMk cId="2617942589" sldId="1431"/>
            <ac:spMk id="66" creationId="{C1101371-F78D-4A57-A841-9DF0E6073504}"/>
          </ac:spMkLst>
        </pc:spChg>
        <pc:spChg chg="add mod">
          <ac:chgData name="" userId="3b99287881d56c4f" providerId="LiveId" clId="{14DB7CA6-AFC2-4A64-80D7-6B0F3D66BE12}" dt="2020-08-03T19:45:14.174" v="9462" actId="1076"/>
          <ac:spMkLst>
            <pc:docMk/>
            <pc:sldMk cId="2617942589" sldId="1431"/>
            <ac:spMk id="67" creationId="{93079C14-F328-4A1D-9A1D-0FA89CFF2183}"/>
          </ac:spMkLst>
        </pc:spChg>
        <pc:spChg chg="del">
          <ac:chgData name="" userId="3b99287881d56c4f" providerId="LiveId" clId="{14DB7CA6-AFC2-4A64-80D7-6B0F3D66BE12}" dt="2020-08-03T19:45:04.691" v="9459" actId="478"/>
          <ac:spMkLst>
            <pc:docMk/>
            <pc:sldMk cId="2617942589" sldId="1431"/>
            <ac:spMk id="80" creationId="{7ED559F3-4087-D94E-A022-97095CD836B7}"/>
          </ac:spMkLst>
        </pc:spChg>
        <pc:spChg chg="del">
          <ac:chgData name="" userId="3b99287881d56c4f" providerId="LiveId" clId="{14DB7CA6-AFC2-4A64-80D7-6B0F3D66BE12}" dt="2020-08-03T19:40:08.878" v="9410" actId="478"/>
          <ac:spMkLst>
            <pc:docMk/>
            <pc:sldMk cId="2617942589" sldId="1431"/>
            <ac:spMk id="84" creationId="{18F32EF5-D744-8345-83FA-54C0C0520BAF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87" creationId="{8850E191-CEA0-0D43-BB66-F02122CF7C96}"/>
          </ac:spMkLst>
        </pc:spChg>
        <pc:spChg chg="mod">
          <ac:chgData name="" userId="3b99287881d56c4f" providerId="LiveId" clId="{14DB7CA6-AFC2-4A64-80D7-6B0F3D66BE12}" dt="2020-08-03T19:59:25.789" v="9502" actId="14100"/>
          <ac:spMkLst>
            <pc:docMk/>
            <pc:sldMk cId="2617942589" sldId="1431"/>
            <ac:spMk id="88" creationId="{DB5DB6B9-A6D5-D846-B412-A4A61903C3DD}"/>
          </ac:spMkLst>
        </pc:spChg>
        <pc:spChg chg="del">
          <ac:chgData name="" userId="3b99287881d56c4f" providerId="LiveId" clId="{14DB7CA6-AFC2-4A64-80D7-6B0F3D66BE12}" dt="2020-08-03T19:41:18.972" v="9423" actId="478"/>
          <ac:spMkLst>
            <pc:docMk/>
            <pc:sldMk cId="2617942589" sldId="1431"/>
            <ac:spMk id="94" creationId="{F22CDC40-9340-D84D-83C2-2EE9F0C0AE1B}"/>
          </ac:spMkLst>
        </pc:spChg>
        <pc:spChg chg="del">
          <ac:chgData name="" userId="3b99287881d56c4f" providerId="LiveId" clId="{14DB7CA6-AFC2-4A64-80D7-6B0F3D66BE12}" dt="2020-08-03T19:41:20.581" v="9425" actId="478"/>
          <ac:spMkLst>
            <pc:docMk/>
            <pc:sldMk cId="2617942589" sldId="1431"/>
            <ac:spMk id="95" creationId="{C60F55D7-C52D-1647-9F05-9403EC4E0B7A}"/>
          </ac:spMkLst>
        </pc:spChg>
        <pc:spChg chg="del mod">
          <ac:chgData name="" userId="3b99287881d56c4f" providerId="LiveId" clId="{14DB7CA6-AFC2-4A64-80D7-6B0F3D66BE12}" dt="2020-08-03T19:41:32.655" v="9429" actId="478"/>
          <ac:spMkLst>
            <pc:docMk/>
            <pc:sldMk cId="2617942589" sldId="1431"/>
            <ac:spMk id="96" creationId="{ABD634F2-AE9B-574F-A2ED-B917E0D19241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1" creationId="{5F14F91F-C897-BE43-B557-E05B3FDE39EC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2" creationId="{3DE81ABE-E165-214C-B579-77637A2C8D8A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3" creationId="{EDCF7371-80C7-E640-9389-7F2715F035A2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4" creationId="{412FBC2B-BC9D-8342-B7FA-91D23FCD05D7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5" creationId="{EB9B78B5-5977-9147-9610-F70593D77B39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0" creationId="{517696E3-D297-E544-8317-27FE0F148A57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3" creationId="{49C54AF5-886E-1641-ADB5-2331620223C8}"/>
          </ac:spMkLst>
        </pc:spChg>
        <pc:spChg chg="mod">
          <ac:chgData name="" userId="3b99287881d56c4f" providerId="LiveId" clId="{14DB7CA6-AFC2-4A64-80D7-6B0F3D66BE12}" dt="2020-08-03T19:59:04.783" v="9500" actId="207"/>
          <ac:spMkLst>
            <pc:docMk/>
            <pc:sldMk cId="2617942589" sldId="1431"/>
            <ac:spMk id="114" creationId="{68B4E179-1E39-D147-96DB-682D815DB303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8" creationId="{14A931AD-24C9-404B-863E-E08E38B63A3C}"/>
          </ac:spMkLst>
        </pc:spChg>
        <pc:spChg chg="mod">
          <ac:chgData name="" userId="3b99287881d56c4f" providerId="LiveId" clId="{14DB7CA6-AFC2-4A64-80D7-6B0F3D66BE12}" dt="2020-08-03T19:40:58.415" v="9419" actId="207"/>
          <ac:spMkLst>
            <pc:docMk/>
            <pc:sldMk cId="2617942589" sldId="1431"/>
            <ac:spMk id="119" creationId="{162B3822-38B2-D34F-AFC2-63CB2B65E149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20" creationId="{61B95970-70E6-9A45-AB68-53562652C5D3}"/>
          </ac:spMkLst>
        </pc:spChg>
        <pc:spChg chg="mod">
          <ac:chgData name="" userId="3b99287881d56c4f" providerId="LiveId" clId="{14DB7CA6-AFC2-4A64-80D7-6B0F3D66BE12}" dt="2020-08-03T19:41:02.736" v="9420" actId="207"/>
          <ac:spMkLst>
            <pc:docMk/>
            <pc:sldMk cId="2617942589" sldId="1431"/>
            <ac:spMk id="121" creationId="{E3B84F74-56B2-B241-A43E-72FBC6F860BD}"/>
          </ac:spMkLst>
        </pc:spChg>
        <pc:spChg chg="mod">
          <ac:chgData name="" userId="3b99287881d56c4f" providerId="LiveId" clId="{14DB7CA6-AFC2-4A64-80D7-6B0F3D66BE12}" dt="2020-08-03T19:42:39.644" v="9438" actId="1076"/>
          <ac:spMkLst>
            <pc:docMk/>
            <pc:sldMk cId="2617942589" sldId="1431"/>
            <ac:spMk id="122" creationId="{D974AB22-91B4-344E-BF0E-3260B557732D}"/>
          </ac:spMkLst>
        </pc:spChg>
        <pc:spChg chg="mod">
          <ac:chgData name="" userId="3b99287881d56c4f" providerId="LiveId" clId="{14DB7CA6-AFC2-4A64-80D7-6B0F3D66BE12}" dt="2020-08-03T19:42:45.412" v="9439" actId="1076"/>
          <ac:spMkLst>
            <pc:docMk/>
            <pc:sldMk cId="2617942589" sldId="1431"/>
            <ac:spMk id="123" creationId="{0E856D94-4A5F-AD42-9C21-FE886D029D62}"/>
          </ac:spMkLst>
        </pc:spChg>
        <pc:spChg chg="mod">
          <ac:chgData name="" userId="3b99287881d56c4f" providerId="LiveId" clId="{14DB7CA6-AFC2-4A64-80D7-6B0F3D66BE12}" dt="2020-08-03T19:42:45.412" v="9439" actId="1076"/>
          <ac:spMkLst>
            <pc:docMk/>
            <pc:sldMk cId="2617942589" sldId="1431"/>
            <ac:spMk id="124" creationId="{65F4CC0F-F122-BF4A-A3EA-D683F6E4623D}"/>
          </ac:spMkLst>
        </pc:spChg>
        <pc:picChg chg="mod">
          <ac:chgData name="" userId="3b99287881d56c4f" providerId="LiveId" clId="{14DB7CA6-AFC2-4A64-80D7-6B0F3D66BE12}" dt="2020-08-03T19:42:45.412" v="9439" actId="1076"/>
          <ac:picMkLst>
            <pc:docMk/>
            <pc:sldMk cId="2617942589" sldId="1431"/>
            <ac:picMk id="127" creationId="{54B49E98-71C4-9748-A6A8-D6B9B0FD9274}"/>
          </ac:picMkLst>
        </pc:picChg>
        <pc:cxnChg chg="del">
          <ac:chgData name="" userId="3b99287881d56c4f" providerId="LiveId" clId="{14DB7CA6-AFC2-4A64-80D7-6B0F3D66BE12}" dt="2020-08-03T19:41:20.116" v="9424" actId="478"/>
          <ac:cxnSpMkLst>
            <pc:docMk/>
            <pc:sldMk cId="2617942589" sldId="1431"/>
            <ac:cxnSpMk id="97" creationId="{AF7D7007-3B62-CA40-840F-4C0777483756}"/>
          </ac:cxnSpMkLst>
        </pc:cxnChg>
        <pc:cxnChg chg="mod">
          <ac:chgData name="" userId="3b99287881d56c4f" providerId="LiveId" clId="{14DB7CA6-AFC2-4A64-80D7-6B0F3D66BE12}" dt="2020-08-03T19:59:00.270" v="9499" actId="692"/>
          <ac:cxnSpMkLst>
            <pc:docMk/>
            <pc:sldMk cId="2617942589" sldId="1431"/>
            <ac:cxnSpMk id="98" creationId="{A7E58136-2D06-8B4C-B2EA-D20404262BA7}"/>
          </ac:cxnSpMkLst>
        </pc:cxnChg>
        <pc:cxnChg chg="mod">
          <ac:chgData name="" userId="3b99287881d56c4f" providerId="LiveId" clId="{14DB7CA6-AFC2-4A64-80D7-6B0F3D66BE12}" dt="2020-08-03T19:41:20.581" v="9425" actId="478"/>
          <ac:cxnSpMkLst>
            <pc:docMk/>
            <pc:sldMk cId="2617942589" sldId="1431"/>
            <ac:cxnSpMk id="99" creationId="{6CD0AFC5-12A2-EE48-BA76-2C60D41D0F62}"/>
          </ac:cxnSpMkLst>
        </pc:cxnChg>
        <pc:cxnChg chg="mod">
          <ac:chgData name="" userId="3b99287881d56c4f" providerId="LiveId" clId="{14DB7CA6-AFC2-4A64-80D7-6B0F3D66BE12}" dt="2020-08-03T19:40:30.603" v="9414" actId="692"/>
          <ac:cxnSpMkLst>
            <pc:docMk/>
            <pc:sldMk cId="2617942589" sldId="1431"/>
            <ac:cxnSpMk id="100" creationId="{BDFA1A15-3514-1D4D-A23A-57E9F0E73661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6" creationId="{6D2A17C6-2A1F-BF42-BB1C-6CCBEAECC81C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8" creationId="{CCE21625-3104-A046-8EF8-D0730A2CAFFC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9" creationId="{116EA61C-E746-D54C-92E6-E38C14A185BB}"/>
          </ac:cxnSpMkLst>
        </pc:cxnChg>
        <pc:cxnChg chg="mod">
          <ac:chgData name="" userId="3b99287881d56c4f" providerId="LiveId" clId="{14DB7CA6-AFC2-4A64-80D7-6B0F3D66BE12}" dt="2020-08-03T19:41:18.972" v="9423" actId="478"/>
          <ac:cxnSpMkLst>
            <pc:docMk/>
            <pc:sldMk cId="2617942589" sldId="1431"/>
            <ac:cxnSpMk id="115" creationId="{1B80070C-74CC-094A-A042-C7A57BB640DF}"/>
          </ac:cxnSpMkLst>
        </pc:cxnChg>
        <pc:cxnChg chg="mod">
          <ac:chgData name="" userId="3b99287881d56c4f" providerId="LiveId" clId="{14DB7CA6-AFC2-4A64-80D7-6B0F3D66BE12}" dt="2020-08-03T19:59:49.245" v="9504" actId="14100"/>
          <ac:cxnSpMkLst>
            <pc:docMk/>
            <pc:sldMk cId="2617942589" sldId="1431"/>
            <ac:cxnSpMk id="116" creationId="{554CEB3D-07A4-1144-97CF-5CE1C6023F18}"/>
          </ac:cxnSpMkLst>
        </pc:cxnChg>
        <pc:cxnChg chg="mod">
          <ac:chgData name="" userId="3b99287881d56c4f" providerId="LiveId" clId="{14DB7CA6-AFC2-4A64-80D7-6B0F3D66BE12}" dt="2020-08-03T19:59:46.966" v="9503" actId="14100"/>
          <ac:cxnSpMkLst>
            <pc:docMk/>
            <pc:sldMk cId="2617942589" sldId="1431"/>
            <ac:cxnSpMk id="117" creationId="{C60D12BF-3C11-ED4D-917B-5ECA79C8E7EF}"/>
          </ac:cxnSpMkLst>
        </pc:cxnChg>
      </pc:sldChg>
      <pc:sldChg chg="addSp delSp modSp">
        <pc:chgData name="" userId="3b99287881d56c4f" providerId="LiveId" clId="{14DB7CA6-AFC2-4A64-80D7-6B0F3D66BE12}" dt="2020-08-03T19:57:27.925" v="9497" actId="207"/>
        <pc:sldMkLst>
          <pc:docMk/>
          <pc:sldMk cId="1946414469" sldId="1432"/>
        </pc:sldMkLst>
        <pc:spChg chg="del">
          <ac:chgData name="" userId="3b99287881d56c4f" providerId="LiveId" clId="{14DB7CA6-AFC2-4A64-80D7-6B0F3D66BE12}" dt="2020-08-03T19:47:22.113" v="9470" actId="478"/>
          <ac:spMkLst>
            <pc:docMk/>
            <pc:sldMk cId="1946414469" sldId="1432"/>
            <ac:spMk id="46" creationId="{F5112455-5896-F942-B304-C29ABB5EA991}"/>
          </ac:spMkLst>
        </pc:spChg>
        <pc:spChg chg="del">
          <ac:chgData name="" userId="3b99287881d56c4f" providerId="LiveId" clId="{14DB7CA6-AFC2-4A64-80D7-6B0F3D66BE12}" dt="2020-08-03T19:47:24.853" v="9471" actId="478"/>
          <ac:spMkLst>
            <pc:docMk/>
            <pc:sldMk cId="1946414469" sldId="1432"/>
            <ac:spMk id="48" creationId="{36857E67-503F-E444-8121-7972E44F7BC6}"/>
          </ac:spMkLst>
        </pc:spChg>
        <pc:spChg chg="del">
          <ac:chgData name="" userId="3b99287881d56c4f" providerId="LiveId" clId="{14DB7CA6-AFC2-4A64-80D7-6B0F3D66BE12}" dt="2020-08-03T19:47:20.806" v="9469" actId="478"/>
          <ac:spMkLst>
            <pc:docMk/>
            <pc:sldMk cId="1946414469" sldId="1432"/>
            <ac:spMk id="53" creationId="{ACCEE1EC-0949-774F-9F64-0AE15C79C18A}"/>
          </ac:spMkLst>
        </pc:spChg>
        <pc:spChg chg="mod">
          <ac:chgData name="" userId="3b99287881d56c4f" providerId="LiveId" clId="{14DB7CA6-AFC2-4A64-80D7-6B0F3D66BE12}" dt="2020-08-03T19:57:27.925" v="9497" actId="207"/>
          <ac:spMkLst>
            <pc:docMk/>
            <pc:sldMk cId="1946414469" sldId="1432"/>
            <ac:spMk id="55" creationId="{3AF7EA27-C146-C345-8019-674D90B68C52}"/>
          </ac:spMkLst>
        </pc:spChg>
        <pc:spChg chg="add mod ord">
          <ac:chgData name="" userId="3b99287881d56c4f" providerId="LiveId" clId="{14DB7CA6-AFC2-4A64-80D7-6B0F3D66BE12}" dt="2020-08-03T19:57:23.872" v="9496" actId="167"/>
          <ac:spMkLst>
            <pc:docMk/>
            <pc:sldMk cId="1946414469" sldId="1432"/>
            <ac:spMk id="59" creationId="{D8EF0A98-8BC1-4C18-997D-2DD28028FD3B}"/>
          </ac:spMkLst>
        </pc:spChg>
        <pc:spChg chg="add mod">
          <ac:chgData name="" userId="3b99287881d56c4f" providerId="LiveId" clId="{14DB7CA6-AFC2-4A64-80D7-6B0F3D66BE12}" dt="2020-08-03T19:47:43.277" v="9476" actId="1076"/>
          <ac:spMkLst>
            <pc:docMk/>
            <pc:sldMk cId="1946414469" sldId="1432"/>
            <ac:spMk id="60" creationId="{0C067494-0260-41E3-B82E-A4D6EEB4EB3D}"/>
          </ac:spMkLst>
        </pc:spChg>
        <pc:spChg chg="add mod">
          <ac:chgData name="" userId="3b99287881d56c4f" providerId="LiveId" clId="{14DB7CA6-AFC2-4A64-80D7-6B0F3D66BE12}" dt="2020-08-03T19:47:46.477" v="9477" actId="1076"/>
          <ac:spMkLst>
            <pc:docMk/>
            <pc:sldMk cId="1946414469" sldId="1432"/>
            <ac:spMk id="61" creationId="{B4889483-851D-486E-83CC-713E8ADFF2AB}"/>
          </ac:spMkLst>
        </pc:spChg>
        <pc:spChg chg="add mod">
          <ac:chgData name="" userId="3b99287881d56c4f" providerId="LiveId" clId="{14DB7CA6-AFC2-4A64-80D7-6B0F3D66BE12}" dt="2020-08-03T19:48:05.277" v="9483" actId="1076"/>
          <ac:spMkLst>
            <pc:docMk/>
            <pc:sldMk cId="1946414469" sldId="1432"/>
            <ac:spMk id="62" creationId="{A03E66A1-C5AB-4A94-A458-128A08B9F009}"/>
          </ac:spMkLst>
        </pc:spChg>
        <pc:spChg chg="add mod">
          <ac:chgData name="" userId="3b99287881d56c4f" providerId="LiveId" clId="{14DB7CA6-AFC2-4A64-80D7-6B0F3D66BE12}" dt="2020-08-03T19:48:18.591" v="9486" actId="207"/>
          <ac:spMkLst>
            <pc:docMk/>
            <pc:sldMk cId="1946414469" sldId="1432"/>
            <ac:spMk id="63" creationId="{D7769591-B6DA-42AB-B1F8-23C2AE3D5088}"/>
          </ac:spMkLst>
        </pc:spChg>
        <pc:spChg chg="add mod">
          <ac:chgData name="" userId="3b99287881d56c4f" providerId="LiveId" clId="{14DB7CA6-AFC2-4A64-80D7-6B0F3D66BE12}" dt="2020-08-03T19:48:23.079" v="9487" actId="207"/>
          <ac:spMkLst>
            <pc:docMk/>
            <pc:sldMk cId="1946414469" sldId="1432"/>
            <ac:spMk id="64" creationId="{BA9A5277-A07C-4246-B376-AC4B1B2F7497}"/>
          </ac:spMkLst>
        </pc:spChg>
        <pc:spChg chg="del">
          <ac:chgData name="" userId="3b99287881d56c4f" providerId="LiveId" clId="{14DB7CA6-AFC2-4A64-80D7-6B0F3D66BE12}" dt="2020-08-03T19:47:51.358" v="9478" actId="478"/>
          <ac:spMkLst>
            <pc:docMk/>
            <pc:sldMk cId="1946414469" sldId="1432"/>
            <ac:spMk id="74" creationId="{50F53244-9961-494F-9583-554B4046461A}"/>
          </ac:spMkLst>
        </pc:spChg>
        <pc:spChg chg="del">
          <ac:chgData name="" userId="3b99287881d56c4f" providerId="LiveId" clId="{14DB7CA6-AFC2-4A64-80D7-6B0F3D66BE12}" dt="2020-08-03T19:47:52.629" v="9479" actId="478"/>
          <ac:spMkLst>
            <pc:docMk/>
            <pc:sldMk cId="1946414469" sldId="1432"/>
            <ac:spMk id="75" creationId="{01562466-1E99-2341-8E5E-5413C117FF2E}"/>
          </ac:spMkLst>
        </pc:spChg>
        <pc:spChg chg="del">
          <ac:chgData name="" userId="3b99287881d56c4f" providerId="LiveId" clId="{14DB7CA6-AFC2-4A64-80D7-6B0F3D66BE12}" dt="2020-08-03T19:47:54.145" v="9480" actId="478"/>
          <ac:spMkLst>
            <pc:docMk/>
            <pc:sldMk cId="1946414469" sldId="1432"/>
            <ac:spMk id="76" creationId="{B49292BA-919B-3D45-8BBB-D78E45A9835D}"/>
          </ac:spMkLst>
        </pc:spChg>
        <pc:spChg chg="mod">
          <ac:chgData name="" userId="3b99287881d56c4f" providerId="LiveId" clId="{14DB7CA6-AFC2-4A64-80D7-6B0F3D66BE12}" dt="2020-08-03T19:57:16.221" v="9495" actId="207"/>
          <ac:spMkLst>
            <pc:docMk/>
            <pc:sldMk cId="1946414469" sldId="1432"/>
            <ac:spMk id="89" creationId="{17DF94C0-FCDA-0D40-A9AE-A7590E0975B7}"/>
          </ac:spMkLst>
        </pc:spChg>
        <pc:spChg chg="mod">
          <ac:chgData name="" userId="3b99287881d56c4f" providerId="LiveId" clId="{14DB7CA6-AFC2-4A64-80D7-6B0F3D66BE12}" dt="2020-08-03T19:47:14.314" v="9466" actId="6549"/>
          <ac:spMkLst>
            <pc:docMk/>
            <pc:sldMk cId="1946414469" sldId="1432"/>
            <ac:spMk id="95" creationId="{63AA58CF-F432-ED46-92A9-DA12FB126293}"/>
          </ac:spMkLst>
        </pc:spChg>
        <pc:spChg chg="mod">
          <ac:chgData name="" userId="3b99287881d56c4f" providerId="LiveId" clId="{14DB7CA6-AFC2-4A64-80D7-6B0F3D66BE12}" dt="2020-08-03T19:47:16.152" v="9467" actId="6549"/>
          <ac:spMkLst>
            <pc:docMk/>
            <pc:sldMk cId="1946414469" sldId="1432"/>
            <ac:spMk id="100" creationId="{09CD1CB6-08F8-B542-AD65-E7EB3FFA693F}"/>
          </ac:spMkLst>
        </pc:spChg>
        <pc:spChg chg="mod">
          <ac:chgData name="" userId="3b99287881d56c4f" providerId="LiveId" clId="{14DB7CA6-AFC2-4A64-80D7-6B0F3D66BE12}" dt="2020-08-03T19:47:18.361" v="9468" actId="6549"/>
          <ac:spMkLst>
            <pc:docMk/>
            <pc:sldMk cId="1946414469" sldId="1432"/>
            <ac:spMk id="102" creationId="{8B04F396-0879-2746-9543-C1514FD12A32}"/>
          </ac:spMkLst>
        </pc:spChg>
        <pc:graphicFrameChg chg="add del modGraphic">
          <ac:chgData name="" userId="3b99287881d56c4f" providerId="LiveId" clId="{14DB7CA6-AFC2-4A64-80D7-6B0F3D66BE12}" dt="2020-08-03T19:45:54.196" v="9465" actId="27309"/>
          <ac:graphicFrameMkLst>
            <pc:docMk/>
            <pc:sldMk cId="1946414469" sldId="1432"/>
            <ac:graphicFrameMk id="4" creationId="{E00D1F02-00EA-4A49-9F4A-270B36944053}"/>
          </ac:graphicFrameMkLst>
        </pc:graphicFrameChg>
        <pc:cxnChg chg="del">
          <ac:chgData name="" userId="3b99287881d56c4f" providerId="LiveId" clId="{14DB7CA6-AFC2-4A64-80D7-6B0F3D66BE12}" dt="2020-08-03T19:47:55.540" v="9481" actId="478"/>
          <ac:cxnSpMkLst>
            <pc:docMk/>
            <pc:sldMk cId="1946414469" sldId="1432"/>
            <ac:cxnSpMk id="77" creationId="{BC569435-DB44-2A48-926C-76C2146527DF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78" creationId="{19915A7A-04A6-D24A-9753-C739924EE052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80" creationId="{F754C47E-922F-E042-952C-0641AA6F2AA7}"/>
          </ac:cxnSpMkLst>
        </pc:cxnChg>
        <pc:cxnChg chg="mod">
          <ac:chgData name="" userId="3b99287881d56c4f" providerId="LiveId" clId="{14DB7CA6-AFC2-4A64-80D7-6B0F3D66BE12}" dt="2020-08-03T19:47:20.806" v="9469" actId="478"/>
          <ac:cxnSpMkLst>
            <pc:docMk/>
            <pc:sldMk cId="1946414469" sldId="1432"/>
            <ac:cxnSpMk id="90" creationId="{0E96F052-58A5-F840-88C0-6C54ECBD8427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7" creationId="{04BE02C2-61CC-B145-A877-018CCAE5A5DC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8" creationId="{BEBCC213-5182-9241-A523-BDAE856D84F1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9" creationId="{800CEEE8-0310-304B-A531-15C7822746D8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0" creationId="{3785336C-9F2E-7144-9EB3-A59FE15CBA01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2" creationId="{5E3616EA-5652-4747-B936-B656B0F5F931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3" creationId="{A130706A-68EB-D641-9761-CEA639B3AAF7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4" creationId="{CE568E4B-670D-5843-882F-5FECAF9A2C3D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5" creationId="{180A77A1-D351-8245-A0BA-12D65BAB3053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6" creationId="{01EC0987-4A8E-7440-9505-63FE3857E6DF}"/>
          </ac:cxnSpMkLst>
        </pc:cxnChg>
      </pc:sldChg>
      <pc:sldChg chg="addSp delSp modSp">
        <pc:chgData name="" userId="3b99287881d56c4f" providerId="LiveId" clId="{14DB7CA6-AFC2-4A64-80D7-6B0F3D66BE12}" dt="2020-08-03T20:21:07.719" v="9570" actId="1076"/>
        <pc:sldMkLst>
          <pc:docMk/>
          <pc:sldMk cId="2427780069" sldId="1433"/>
        </pc:sldMkLst>
        <pc:spChg chg="mod">
          <ac:chgData name="" userId="3b99287881d56c4f" providerId="LiveId" clId="{14DB7CA6-AFC2-4A64-80D7-6B0F3D66BE12}" dt="2020-08-03T20:18:19.329" v="9562" actId="207"/>
          <ac:spMkLst>
            <pc:docMk/>
            <pc:sldMk cId="2427780069" sldId="1433"/>
            <ac:spMk id="42" creationId="{7345CE48-C60C-DC4B-8E84-1DFCDE92402E}"/>
          </ac:spMkLst>
        </pc:spChg>
        <pc:spChg chg="del">
          <ac:chgData name="" userId="3b99287881d56c4f" providerId="LiveId" clId="{14DB7CA6-AFC2-4A64-80D7-6B0F3D66BE12}" dt="2020-08-03T20:11:46.428" v="9527" actId="478"/>
          <ac:spMkLst>
            <pc:docMk/>
            <pc:sldMk cId="2427780069" sldId="1433"/>
            <ac:spMk id="46" creationId="{7047FD5D-82CE-6348-9C63-E6B4EB4B79B7}"/>
          </ac:spMkLst>
        </pc:spChg>
        <pc:spChg chg="del">
          <ac:chgData name="" userId="3b99287881d56c4f" providerId="LiveId" clId="{14DB7CA6-AFC2-4A64-80D7-6B0F3D66BE12}" dt="2020-08-03T20:11:48.594" v="9528" actId="478"/>
          <ac:spMkLst>
            <pc:docMk/>
            <pc:sldMk cId="2427780069" sldId="1433"/>
            <ac:spMk id="47" creationId="{FCF98BD1-EF5F-BF4D-82FA-4445A4C034D4}"/>
          </ac:spMkLst>
        </pc:spChg>
        <pc:spChg chg="del">
          <ac:chgData name="" userId="3b99287881d56c4f" providerId="LiveId" clId="{14DB7CA6-AFC2-4A64-80D7-6B0F3D66BE12}" dt="2020-08-03T20:11:43.827" v="9526" actId="478"/>
          <ac:spMkLst>
            <pc:docMk/>
            <pc:sldMk cId="2427780069" sldId="1433"/>
            <ac:spMk id="52" creationId="{54279C1D-EE8C-9A40-A8CC-C261A4E5D0A8}"/>
          </ac:spMkLst>
        </pc:spChg>
        <pc:spChg chg="mod">
          <ac:chgData name="" userId="3b99287881d56c4f" providerId="LiveId" clId="{14DB7CA6-AFC2-4A64-80D7-6B0F3D66BE12}" dt="2020-08-03T20:12:42.933" v="9536" actId="14100"/>
          <ac:spMkLst>
            <pc:docMk/>
            <pc:sldMk cId="2427780069" sldId="1433"/>
            <ac:spMk id="55" creationId="{B73062F8-DCA5-3546-9C22-0F768131EC2D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58" creationId="{D21CD89B-14EF-4534-90BB-2A40D641D203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59" creationId="{2741F31F-CC49-4FD5-B8A7-F5FCC3861B99}"/>
          </ac:spMkLst>
        </pc:spChg>
        <pc:spChg chg="add mod">
          <ac:chgData name="" userId="3b99287881d56c4f" providerId="LiveId" clId="{14DB7CA6-AFC2-4A64-80D7-6B0F3D66BE12}" dt="2020-08-03T20:12:25.898" v="9534" actId="207"/>
          <ac:spMkLst>
            <pc:docMk/>
            <pc:sldMk cId="2427780069" sldId="1433"/>
            <ac:spMk id="60" creationId="{87BE6D99-67E8-4B08-A8F5-F4A12E72F5F0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1" creationId="{BDDF1866-2CED-4AB3-90A9-315AB1AB66E3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2" creationId="{F04DD11F-9286-459E-928A-532FAA027AB1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3" creationId="{093C560C-4EEE-4B28-A9F6-5ABA59AD3991}"/>
          </ac:spMkLst>
        </pc:spChg>
        <pc:spChg chg="del">
          <ac:chgData name="" userId="3b99287881d56c4f" providerId="LiveId" clId="{14DB7CA6-AFC2-4A64-80D7-6B0F3D66BE12}" dt="2020-08-03T20:11:35.943" v="9523" actId="478"/>
          <ac:spMkLst>
            <pc:docMk/>
            <pc:sldMk cId="2427780069" sldId="1433"/>
            <ac:spMk id="73" creationId="{CD87F41C-2E11-F14A-B721-3A98A41E974B}"/>
          </ac:spMkLst>
        </pc:spChg>
        <pc:spChg chg="del">
          <ac:chgData name="" userId="3b99287881d56c4f" providerId="LiveId" clId="{14DB7CA6-AFC2-4A64-80D7-6B0F3D66BE12}" dt="2020-08-03T20:11:38.062" v="9524" actId="478"/>
          <ac:spMkLst>
            <pc:docMk/>
            <pc:sldMk cId="2427780069" sldId="1433"/>
            <ac:spMk id="74" creationId="{4235C971-C28B-7F44-9023-40989B96AFC2}"/>
          </ac:spMkLst>
        </pc:spChg>
        <pc:spChg chg="del">
          <ac:chgData name="" userId="3b99287881d56c4f" providerId="LiveId" clId="{14DB7CA6-AFC2-4A64-80D7-6B0F3D66BE12}" dt="2020-08-03T20:11:40.904" v="9525" actId="478"/>
          <ac:spMkLst>
            <pc:docMk/>
            <pc:sldMk cId="2427780069" sldId="1433"/>
            <ac:spMk id="75" creationId="{2162829B-B9C7-F345-B9D9-F69886A8DCC8}"/>
          </ac:spMkLst>
        </pc:spChg>
        <pc:spChg chg="mod">
          <ac:chgData name="" userId="3b99287881d56c4f" providerId="LiveId" clId="{14DB7CA6-AFC2-4A64-80D7-6B0F3D66BE12}" dt="2020-08-03T20:12:38.885" v="9535" actId="207"/>
          <ac:spMkLst>
            <pc:docMk/>
            <pc:sldMk cId="2427780069" sldId="1433"/>
            <ac:spMk id="84" creationId="{CF00683D-3594-6448-97E6-DD4E00FEC46B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93" creationId="{07380769-C9A0-464C-AD33-8BFF441875EA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98" creationId="{8E1D4CD5-142E-874B-A900-2C2E19000FD6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100" creationId="{79CC7115-9055-A142-9479-1156DD2BE14C}"/>
          </ac:spMkLst>
        </pc:spChg>
        <pc:cxnChg chg="mod">
          <ac:chgData name="" userId="3b99287881d56c4f" providerId="LiveId" clId="{14DB7CA6-AFC2-4A64-80D7-6B0F3D66BE12}" dt="2020-08-03T20:17:05.736" v="9554" actId="208"/>
          <ac:cxnSpMkLst>
            <pc:docMk/>
            <pc:sldMk cId="2427780069" sldId="1433"/>
            <ac:cxnSpMk id="77" creationId="{6BC61DAB-0134-C14E-9A5F-08349B0593B1}"/>
          </ac:cxnSpMkLst>
        </pc:cxnChg>
        <pc:cxnChg chg="mod">
          <ac:chgData name="" userId="3b99287881d56c4f" providerId="LiveId" clId="{14DB7CA6-AFC2-4A64-80D7-6B0F3D66BE12}" dt="2020-08-03T20:16:53.136" v="9552" actId="208"/>
          <ac:cxnSpMkLst>
            <pc:docMk/>
            <pc:sldMk cId="2427780069" sldId="1433"/>
            <ac:cxnSpMk id="78" creationId="{B29068DB-57F0-8F44-B42B-0F2AE25CD07E}"/>
          </ac:cxnSpMkLst>
        </pc:cxnChg>
        <pc:cxnChg chg="mod">
          <ac:chgData name="" userId="3b99287881d56c4f" providerId="LiveId" clId="{14DB7CA6-AFC2-4A64-80D7-6B0F3D66BE12}" dt="2020-08-03T20:17:48.325" v="9557" actId="208"/>
          <ac:cxnSpMkLst>
            <pc:docMk/>
            <pc:sldMk cId="2427780069" sldId="1433"/>
            <ac:cxnSpMk id="80" creationId="{39D64DA1-94FD-0D4C-9EB6-071BA5994AE1}"/>
          </ac:cxnSpMkLst>
        </pc:cxnChg>
        <pc:cxnChg chg="mod">
          <ac:chgData name="" userId="3b99287881d56c4f" providerId="LiveId" clId="{14DB7CA6-AFC2-4A64-80D7-6B0F3D66BE12}" dt="2020-08-03T20:17:08.326" v="9555" actId="208"/>
          <ac:cxnSpMkLst>
            <pc:docMk/>
            <pc:sldMk cId="2427780069" sldId="1433"/>
            <ac:cxnSpMk id="89" creationId="{21E0CAD6-D735-4349-B78B-55882539A515}"/>
          </ac:cxnSpMkLst>
        </pc:cxnChg>
        <pc:cxnChg chg="mod">
          <ac:chgData name="" userId="3b99287881d56c4f" providerId="LiveId" clId="{14DB7CA6-AFC2-4A64-80D7-6B0F3D66BE12}" dt="2020-08-03T20:16:55.086" v="9553" actId="208"/>
          <ac:cxnSpMkLst>
            <pc:docMk/>
            <pc:sldMk cId="2427780069" sldId="1433"/>
            <ac:cxnSpMk id="90" creationId="{64F5C9EF-28E0-ED4D-8492-DD768330C455}"/>
          </ac:cxnSpMkLst>
        </pc:cxnChg>
        <pc:cxnChg chg="mod">
          <ac:chgData name="" userId="3b99287881d56c4f" providerId="LiveId" clId="{14DB7CA6-AFC2-4A64-80D7-6B0F3D66BE12}" dt="2020-08-03T20:17:50.678" v="9558" actId="208"/>
          <ac:cxnSpMkLst>
            <pc:docMk/>
            <pc:sldMk cId="2427780069" sldId="1433"/>
            <ac:cxnSpMk id="91" creationId="{DADC5F38-4C58-BB45-8EE2-3F8C238851A8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95" creationId="{029FF46E-BDF5-EB44-838B-8CE0E59F229E}"/>
          </ac:cxnSpMkLst>
        </pc:cxnChg>
        <pc:cxnChg chg="mod">
          <ac:chgData name="" userId="3b99287881d56c4f" providerId="LiveId" clId="{14DB7CA6-AFC2-4A64-80D7-6B0F3D66BE12}" dt="2020-08-03T20:13:35.462" v="9540" actId="208"/>
          <ac:cxnSpMkLst>
            <pc:docMk/>
            <pc:sldMk cId="2427780069" sldId="1433"/>
            <ac:cxnSpMk id="96" creationId="{93F8B527-6CD5-7E47-BE0A-13FE42C2B44D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97" creationId="{CB009275-17BC-1C46-A429-64A18F2E869E}"/>
          </ac:cxnSpMkLst>
        </pc:cxnChg>
        <pc:cxnChg chg="mod">
          <ac:chgData name="" userId="3b99287881d56c4f" providerId="LiveId" clId="{14DB7CA6-AFC2-4A64-80D7-6B0F3D66BE12}" dt="2020-08-03T20:14:01.399" v="9543" actId="208"/>
          <ac:cxnSpMkLst>
            <pc:docMk/>
            <pc:sldMk cId="2427780069" sldId="1433"/>
            <ac:cxnSpMk id="102" creationId="{14567857-1FEA-0D40-AF3D-9BE4F50EF59B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3" creationId="{36D68F13-1DDD-E04B-974D-BDCEB7FF4D62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4" creationId="{F230B9F9-C90F-8540-A862-C0020737004E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5" creationId="{7C5C02CA-C356-4A4E-B1D9-F0A4C1C1241B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6" creationId="{9C278C61-06ED-184E-88C8-5EE23617CA85}"/>
          </ac:cxnSpMkLst>
        </pc:cxnChg>
        <pc:cxnChg chg="mod">
          <ac:chgData name="" userId="3b99287881d56c4f" providerId="LiveId" clId="{14DB7CA6-AFC2-4A64-80D7-6B0F3D66BE12}" dt="2020-08-03T20:17:45.622" v="9556" actId="208"/>
          <ac:cxnSpMkLst>
            <pc:docMk/>
            <pc:sldMk cId="2427780069" sldId="1433"/>
            <ac:cxnSpMk id="108" creationId="{603019FB-976B-4344-BE67-BCCD70BCA9E8}"/>
          </ac:cxnSpMkLst>
        </pc:cxnChg>
      </pc:sldChg>
      <pc:sldChg chg="modSp">
        <pc:chgData name="" userId="3b99287881d56c4f" providerId="LiveId" clId="{14DB7CA6-AFC2-4A64-80D7-6B0F3D66BE12}" dt="2020-08-04T02:21:59.840" v="10742" actId="14100"/>
        <pc:sldMkLst>
          <pc:docMk/>
          <pc:sldMk cId="1385036743" sldId="1434"/>
        </pc:sldMkLst>
        <pc:spChg chg="mod">
          <ac:chgData name="" userId="3b99287881d56c4f" providerId="LiveId" clId="{14DB7CA6-AFC2-4A64-80D7-6B0F3D66BE12}" dt="2020-08-04T02:21:59.840" v="10742" actId="14100"/>
          <ac:spMkLst>
            <pc:docMk/>
            <pc:sldMk cId="1385036743" sldId="1434"/>
            <ac:spMk id="4" creationId="{3AB4F695-5046-874C-8212-C1AA18B6F11D}"/>
          </ac:spMkLst>
        </pc:spChg>
        <pc:spChg chg="mod">
          <ac:chgData name="" userId="3b99287881d56c4f" providerId="LiveId" clId="{14DB7CA6-AFC2-4A64-80D7-6B0F3D66BE12}" dt="2020-08-03T20:10:58.325" v="9521" actId="1076"/>
          <ac:spMkLst>
            <pc:docMk/>
            <pc:sldMk cId="1385036743" sldId="1434"/>
            <ac:spMk id="42" creationId="{7345CE48-C60C-DC4B-8E84-1DFCDE92402E}"/>
          </ac:spMkLst>
        </pc:spChg>
      </pc:sldChg>
      <pc:sldChg chg="addSp delSp modSp modAnim">
        <pc:chgData name="" userId="3b99287881d56c4f" providerId="LiveId" clId="{14DB7CA6-AFC2-4A64-80D7-6B0F3D66BE12}" dt="2020-08-03T21:17:03.160" v="9770" actId="207"/>
        <pc:sldMkLst>
          <pc:docMk/>
          <pc:sldMk cId="1493031937" sldId="1435"/>
        </pc:sldMkLst>
        <pc:spChg chg="mod">
          <ac:chgData name="" userId="3b99287881d56c4f" providerId="LiveId" clId="{14DB7CA6-AFC2-4A64-80D7-6B0F3D66BE12}" dt="2020-08-03T21:16:59.421" v="9769" actId="207"/>
          <ac:spMkLst>
            <pc:docMk/>
            <pc:sldMk cId="1493031937" sldId="1435"/>
            <ac:spMk id="4" creationId="{EF979671-2452-EE47-8ABE-AD3F82066040}"/>
          </ac:spMkLst>
        </pc:spChg>
        <pc:spChg chg="mod">
          <ac:chgData name="" userId="3b99287881d56c4f" providerId="LiveId" clId="{14DB7CA6-AFC2-4A64-80D7-6B0F3D66BE12}" dt="2020-08-03T21:05:11.990" v="9707" actId="207"/>
          <ac:spMkLst>
            <pc:docMk/>
            <pc:sldMk cId="1493031937" sldId="1435"/>
            <ac:spMk id="5" creationId="{98F797D8-9CF9-F647-BB0F-ED8B22F223E3}"/>
          </ac:spMkLst>
        </pc:spChg>
        <pc:spChg chg="add del mod">
          <ac:chgData name="" userId="3b99287881d56c4f" providerId="LiveId" clId="{14DB7CA6-AFC2-4A64-80D7-6B0F3D66BE12}" dt="2020-08-03T21:12:34.241" v="9735" actId="478"/>
          <ac:spMkLst>
            <pc:docMk/>
            <pc:sldMk cId="1493031937" sldId="1435"/>
            <ac:spMk id="9" creationId="{1B76BC24-D491-4BBC-A600-002B6B7A660E}"/>
          </ac:spMkLst>
        </pc:spChg>
        <pc:spChg chg="del">
          <ac:chgData name="" userId="3b99287881d56c4f" providerId="LiveId" clId="{14DB7CA6-AFC2-4A64-80D7-6B0F3D66BE12}" dt="2020-08-03T20:20:57.508" v="9564" actId="478"/>
          <ac:spMkLst>
            <pc:docMk/>
            <pc:sldMk cId="1493031937" sldId="1435"/>
            <ac:spMk id="13" creationId="{2A42B80B-0CBD-BA4E-804F-B7CCDF3C35D4}"/>
          </ac:spMkLst>
        </pc:spChg>
        <pc:spChg chg="del">
          <ac:chgData name="" userId="3b99287881d56c4f" providerId="LiveId" clId="{14DB7CA6-AFC2-4A64-80D7-6B0F3D66BE12}" dt="2020-08-03T20:20:57.898" v="9565" actId="478"/>
          <ac:spMkLst>
            <pc:docMk/>
            <pc:sldMk cId="1493031937" sldId="1435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3T21:17:03.160" v="9770" actId="207"/>
          <ac:spMkLst>
            <pc:docMk/>
            <pc:sldMk cId="1493031937" sldId="1435"/>
            <ac:spMk id="19" creationId="{E15CD39D-78D5-ED44-A067-38439B5FACDF}"/>
          </ac:spMkLst>
        </pc:spChg>
        <pc:spChg chg="mod">
          <ac:chgData name="" userId="3b99287881d56c4f" providerId="LiveId" clId="{14DB7CA6-AFC2-4A64-80D7-6B0F3D66BE12}" dt="2020-08-03T21:05:35.757" v="9711" actId="207"/>
          <ac:spMkLst>
            <pc:docMk/>
            <pc:sldMk cId="1493031937" sldId="1435"/>
            <ac:spMk id="21" creationId="{7630AC90-F42E-1543-9BD2-E11219EE06B0}"/>
          </ac:spMkLst>
        </pc:spChg>
        <pc:spChg chg="del">
          <ac:chgData name="" userId="3b99287881d56c4f" providerId="LiveId" clId="{14DB7CA6-AFC2-4A64-80D7-6B0F3D66BE12}" dt="2020-08-03T20:22:57.344" v="9591" actId="478"/>
          <ac:spMkLst>
            <pc:docMk/>
            <pc:sldMk cId="1493031937" sldId="1435"/>
            <ac:spMk id="35" creationId="{5D6D42E0-DD24-9B4E-95E7-41E72D008970}"/>
          </ac:spMkLst>
        </pc:spChg>
        <pc:spChg chg="del">
          <ac:chgData name="" userId="3b99287881d56c4f" providerId="LiveId" clId="{14DB7CA6-AFC2-4A64-80D7-6B0F3D66BE12}" dt="2020-08-03T20:23:16.158" v="9595" actId="478"/>
          <ac:spMkLst>
            <pc:docMk/>
            <pc:sldMk cId="1493031937" sldId="1435"/>
            <ac:spMk id="36" creationId="{1718272F-4689-7E47-9B19-3CC884990F74}"/>
          </ac:spMkLst>
        </pc:spChg>
        <pc:spChg chg="del">
          <ac:chgData name="" userId="3b99287881d56c4f" providerId="LiveId" clId="{14DB7CA6-AFC2-4A64-80D7-6B0F3D66BE12}" dt="2020-08-03T20:23:17.442" v="9596" actId="478"/>
          <ac:spMkLst>
            <pc:docMk/>
            <pc:sldMk cId="1493031937" sldId="1435"/>
            <ac:spMk id="37" creationId="{E5393C31-65F7-5D48-BEB0-8AF638A00F9E}"/>
          </ac:spMkLst>
        </pc:spChg>
        <pc:spChg chg="mod ord">
          <ac:chgData name="" userId="3b99287881d56c4f" providerId="LiveId" clId="{14DB7CA6-AFC2-4A64-80D7-6B0F3D66BE12}" dt="2020-08-03T21:13:37.986" v="9748" actId="167"/>
          <ac:spMkLst>
            <pc:docMk/>
            <pc:sldMk cId="1493031937" sldId="1435"/>
            <ac:spMk id="50" creationId="{70D6CE5F-2357-3B4C-9800-5EF555C075F0}"/>
          </ac:spMkLst>
        </pc:spChg>
        <pc:spChg chg="del">
          <ac:chgData name="" userId="3b99287881d56c4f" providerId="LiveId" clId="{14DB7CA6-AFC2-4A64-80D7-6B0F3D66BE12}" dt="2020-08-03T20:23:59.154" v="9606" actId="478"/>
          <ac:spMkLst>
            <pc:docMk/>
            <pc:sldMk cId="1493031937" sldId="1435"/>
            <ac:spMk id="58" creationId="{3F7ACFEC-1D22-2846-8E9D-0044388940A6}"/>
          </ac:spMkLst>
        </pc:spChg>
        <pc:spChg chg="del">
          <ac:chgData name="" userId="3b99287881d56c4f" providerId="LiveId" clId="{14DB7CA6-AFC2-4A64-80D7-6B0F3D66BE12}" dt="2020-08-03T20:24:00.354" v="9607" actId="478"/>
          <ac:spMkLst>
            <pc:docMk/>
            <pc:sldMk cId="1493031937" sldId="1435"/>
            <ac:spMk id="59" creationId="{52CFE497-81E0-D540-AAD6-B68B884228B3}"/>
          </ac:spMkLst>
        </pc:spChg>
        <pc:spChg chg="del">
          <ac:chgData name="" userId="3b99287881d56c4f" providerId="LiveId" clId="{14DB7CA6-AFC2-4A64-80D7-6B0F3D66BE12}" dt="2020-08-03T20:24:01.688" v="9608" actId="478"/>
          <ac:spMkLst>
            <pc:docMk/>
            <pc:sldMk cId="1493031937" sldId="1435"/>
            <ac:spMk id="60" creationId="{B2A6B096-0D48-7F42-BE03-03F7BF1719F1}"/>
          </ac:spMkLst>
        </pc:spChg>
        <pc:spChg chg="add mod">
          <ac:chgData name="" userId="3b99287881d56c4f" providerId="LiveId" clId="{14DB7CA6-AFC2-4A64-80D7-6B0F3D66BE12}" dt="2020-08-03T20:22:02.830" v="9584" actId="1076"/>
          <ac:spMkLst>
            <pc:docMk/>
            <pc:sldMk cId="1493031937" sldId="1435"/>
            <ac:spMk id="70" creationId="{5E9C9F6A-A4B3-4EC0-A10A-57ACFFAFE316}"/>
          </ac:spMkLst>
        </pc:spChg>
        <pc:spChg chg="add mod">
          <ac:chgData name="" userId="3b99287881d56c4f" providerId="LiveId" clId="{14DB7CA6-AFC2-4A64-80D7-6B0F3D66BE12}" dt="2020-08-03T20:22:13.151" v="9587" actId="1076"/>
          <ac:spMkLst>
            <pc:docMk/>
            <pc:sldMk cId="1493031937" sldId="1435"/>
            <ac:spMk id="71" creationId="{66462429-6700-42D6-8B4F-F26CE822CAD2}"/>
          </ac:spMkLst>
        </pc:spChg>
        <pc:spChg chg="add mod">
          <ac:chgData name="" userId="3b99287881d56c4f" providerId="LiveId" clId="{14DB7CA6-AFC2-4A64-80D7-6B0F3D66BE12}" dt="2020-08-03T20:22:23.838" v="9590" actId="1076"/>
          <ac:spMkLst>
            <pc:docMk/>
            <pc:sldMk cId="1493031937" sldId="1435"/>
            <ac:spMk id="72" creationId="{034E448F-EC3C-482A-A216-B4773647F7DD}"/>
          </ac:spMkLst>
        </pc:spChg>
        <pc:spChg chg="add mod">
          <ac:chgData name="" userId="3b99287881d56c4f" providerId="LiveId" clId="{14DB7CA6-AFC2-4A64-80D7-6B0F3D66BE12}" dt="2020-08-03T20:21:28.246" v="9574" actId="1076"/>
          <ac:spMkLst>
            <pc:docMk/>
            <pc:sldMk cId="1493031937" sldId="1435"/>
            <ac:spMk id="73" creationId="{A50D2B4C-9004-4CB6-AD18-652928803309}"/>
          </ac:spMkLst>
        </pc:spChg>
        <pc:spChg chg="add mod">
          <ac:chgData name="" userId="3b99287881d56c4f" providerId="LiveId" clId="{14DB7CA6-AFC2-4A64-80D7-6B0F3D66BE12}" dt="2020-08-03T20:21:42.359" v="9578" actId="1076"/>
          <ac:spMkLst>
            <pc:docMk/>
            <pc:sldMk cId="1493031937" sldId="1435"/>
            <ac:spMk id="74" creationId="{6802812F-67BA-4352-A80D-B8D5E7AFD38C}"/>
          </ac:spMkLst>
        </pc:spChg>
        <pc:spChg chg="add mod">
          <ac:chgData name="" userId="3b99287881d56c4f" providerId="LiveId" clId="{14DB7CA6-AFC2-4A64-80D7-6B0F3D66BE12}" dt="2020-08-03T20:21:47.207" v="9580" actId="1076"/>
          <ac:spMkLst>
            <pc:docMk/>
            <pc:sldMk cId="1493031937" sldId="1435"/>
            <ac:spMk id="75" creationId="{ED11EE9A-06DE-4EA4-ACED-EF501E0EE1D6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6" creationId="{14C0B548-646A-48B5-B4C9-7D9F89877E93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7" creationId="{386C01AC-7BCC-45BD-B552-7EE061901FA3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8" creationId="{048C8E64-292C-439C-92B4-715C74416F20}"/>
          </ac:spMkLst>
        </pc:spChg>
        <pc:spChg chg="del">
          <ac:chgData name="" userId="3b99287881d56c4f" providerId="LiveId" clId="{14DB7CA6-AFC2-4A64-80D7-6B0F3D66BE12}" dt="2020-08-03T20:20:56.181" v="9563" actId="478"/>
          <ac:spMkLst>
            <pc:docMk/>
            <pc:sldMk cId="1493031937" sldId="1435"/>
            <ac:spMk id="79" creationId="{79E13BF7-24FF-204B-8132-2F6912B2BDD3}"/>
          </ac:spMkLst>
        </pc:spChg>
        <pc:spChg chg="add mod">
          <ac:chgData name="" userId="3b99287881d56c4f" providerId="LiveId" clId="{14DB7CA6-AFC2-4A64-80D7-6B0F3D66BE12}" dt="2020-08-03T20:24:25.886" v="9614" actId="1076"/>
          <ac:spMkLst>
            <pc:docMk/>
            <pc:sldMk cId="1493031937" sldId="1435"/>
            <ac:spMk id="86" creationId="{10C72A87-DBCB-4933-84E1-14A561A0A3D3}"/>
          </ac:spMkLst>
        </pc:spChg>
        <pc:spChg chg="add mod">
          <ac:chgData name="" userId="3b99287881d56c4f" providerId="LiveId" clId="{14DB7CA6-AFC2-4A64-80D7-6B0F3D66BE12}" dt="2020-08-03T20:24:36.443" v="9616" actId="207"/>
          <ac:spMkLst>
            <pc:docMk/>
            <pc:sldMk cId="1493031937" sldId="1435"/>
            <ac:spMk id="91" creationId="{4AAECCFD-295E-4DDA-89B9-ECFA5F63E447}"/>
          </ac:spMkLst>
        </pc:spChg>
        <pc:spChg chg="add mod">
          <ac:chgData name="" userId="3b99287881d56c4f" providerId="LiveId" clId="{14DB7CA6-AFC2-4A64-80D7-6B0F3D66BE12}" dt="2020-08-03T20:24:31.068" v="9615" actId="207"/>
          <ac:spMkLst>
            <pc:docMk/>
            <pc:sldMk cId="1493031937" sldId="1435"/>
            <ac:spMk id="92" creationId="{C8CFFDAC-B68A-4259-AA3E-31278CDB0246}"/>
          </ac:spMkLst>
        </pc:spChg>
        <pc:spChg chg="add mod">
          <ac:chgData name="" userId="3b99287881d56c4f" providerId="LiveId" clId="{14DB7CA6-AFC2-4A64-80D7-6B0F3D66BE12}" dt="2020-08-03T20:42:09.439" v="9622" actId="1076"/>
          <ac:spMkLst>
            <pc:docMk/>
            <pc:sldMk cId="1493031937" sldId="1435"/>
            <ac:spMk id="93" creationId="{55B3600D-EAD1-49CB-BF9A-ED58A2D45755}"/>
          </ac:spMkLst>
        </pc:spChg>
        <pc:spChg chg="del">
          <ac:chgData name="" userId="3b99287881d56c4f" providerId="LiveId" clId="{14DB7CA6-AFC2-4A64-80D7-6B0F3D66BE12}" dt="2020-08-03T20:20:59.540" v="9566" actId="478"/>
          <ac:spMkLst>
            <pc:docMk/>
            <pc:sldMk cId="1493031937" sldId="1435"/>
            <ac:spMk id="96" creationId="{6C24DBCD-5917-5C44-A6E3-4E26C96439FA}"/>
          </ac:spMkLst>
        </pc:spChg>
        <pc:spChg chg="del">
          <ac:chgData name="" userId="3b99287881d56c4f" providerId="LiveId" clId="{14DB7CA6-AFC2-4A64-80D7-6B0F3D66BE12}" dt="2020-08-03T20:21:00.169" v="9567" actId="478"/>
          <ac:spMkLst>
            <pc:docMk/>
            <pc:sldMk cId="1493031937" sldId="1435"/>
            <ac:spMk id="97" creationId="{923921C9-0792-8D4B-A049-5E82929EFD73}"/>
          </ac:spMkLst>
        </pc:spChg>
        <pc:spChg chg="del mod">
          <ac:chgData name="" userId="3b99287881d56c4f" providerId="LiveId" clId="{14DB7CA6-AFC2-4A64-80D7-6B0F3D66BE12}" dt="2020-08-03T20:21:02.365" v="9569" actId="478"/>
          <ac:spMkLst>
            <pc:docMk/>
            <pc:sldMk cId="1493031937" sldId="1435"/>
            <ac:spMk id="98" creationId="{C22DEF38-5B3D-794A-BC18-805D86190ED7}"/>
          </ac:spMkLst>
        </pc:spChg>
        <pc:spChg chg="mod">
          <ac:chgData name="" userId="3b99287881d56c4f" providerId="LiveId" clId="{14DB7CA6-AFC2-4A64-80D7-6B0F3D66BE12}" dt="2020-08-03T21:10:40.128" v="9721" actId="14100"/>
          <ac:spMkLst>
            <pc:docMk/>
            <pc:sldMk cId="1493031937" sldId="1435"/>
            <ac:spMk id="105" creationId="{F112BF29-B25A-DD4E-8B70-EA5E83EC9056}"/>
          </ac:spMkLst>
        </pc:spChg>
        <pc:spChg chg="mod">
          <ac:chgData name="" userId="3b99287881d56c4f" providerId="LiveId" clId="{14DB7CA6-AFC2-4A64-80D7-6B0F3D66BE12}" dt="2020-08-03T21:04:38.487" v="9704" actId="1076"/>
          <ac:spMkLst>
            <pc:docMk/>
            <pc:sldMk cId="1493031937" sldId="1435"/>
            <ac:spMk id="106" creationId="{E2CBA1B6-3C51-A840-850C-A6872A9E0F4A}"/>
          </ac:spMkLst>
        </pc:spChg>
        <pc:spChg chg="add mod">
          <ac:chgData name="" userId="3b99287881d56c4f" providerId="LiveId" clId="{14DB7CA6-AFC2-4A64-80D7-6B0F3D66BE12}" dt="2020-08-03T21:04:58.228" v="9705" actId="207"/>
          <ac:spMkLst>
            <pc:docMk/>
            <pc:sldMk cId="1493031937" sldId="1435"/>
            <ac:spMk id="108" creationId="{0CBE5FE6-1E93-4174-9226-91AAC0FF8FBB}"/>
          </ac:spMkLst>
        </pc:spChg>
        <pc:spChg chg="add mod">
          <ac:chgData name="" userId="3b99287881d56c4f" providerId="LiveId" clId="{14DB7CA6-AFC2-4A64-80D7-6B0F3D66BE12}" dt="2020-08-03T21:09:07.311" v="9719" actId="14100"/>
          <ac:spMkLst>
            <pc:docMk/>
            <pc:sldMk cId="1493031937" sldId="1435"/>
            <ac:spMk id="109" creationId="{9AE44A66-6A14-41B6-8DA1-4111C12F8350}"/>
          </ac:spMkLst>
        </pc:spChg>
        <pc:spChg chg="add mod">
          <ac:chgData name="" userId="3b99287881d56c4f" providerId="LiveId" clId="{14DB7CA6-AFC2-4A64-80D7-6B0F3D66BE12}" dt="2020-08-03T21:14:41.360" v="9768" actId="20577"/>
          <ac:spMkLst>
            <pc:docMk/>
            <pc:sldMk cId="1493031937" sldId="1435"/>
            <ac:spMk id="112" creationId="{A2602495-1C4C-484E-B552-B2FBA7AAEA9A}"/>
          </ac:spMkLst>
        </pc:spChg>
        <pc:spChg chg="mod">
          <ac:chgData name="" userId="3b99287881d56c4f" providerId="LiveId" clId="{14DB7CA6-AFC2-4A64-80D7-6B0F3D66BE12}" dt="2020-08-03T21:05:54.346" v="9713" actId="207"/>
          <ac:spMkLst>
            <pc:docMk/>
            <pc:sldMk cId="1493031937" sldId="1435"/>
            <ac:spMk id="118" creationId="{A235C34F-64E1-9D47-A54E-1EC330D57E4C}"/>
          </ac:spMkLst>
        </pc:spChg>
        <pc:spChg chg="mod">
          <ac:chgData name="" userId="3b99287881d56c4f" providerId="LiveId" clId="{14DB7CA6-AFC2-4A64-80D7-6B0F3D66BE12}" dt="2020-08-03T21:13:45.615" v="9749" actId="1076"/>
          <ac:spMkLst>
            <pc:docMk/>
            <pc:sldMk cId="1493031937" sldId="1435"/>
            <ac:spMk id="119" creationId="{898CA9D7-C02A-8147-BF35-7F514C162D07}"/>
          </ac:spMkLst>
        </pc:sp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52" creationId="{70BB97C0-1D28-E94C-8897-E000AB22C347}"/>
          </ac:cxnSpMkLst>
        </pc:cxn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55" creationId="{0CA6F590-9BA2-F746-AA08-96FE43C7BBD2}"/>
          </ac:cxnSpMkLst>
        </pc:cxnChg>
        <pc:cxnChg chg="mod">
          <ac:chgData name="" userId="3b99287881d56c4f" providerId="LiveId" clId="{14DB7CA6-AFC2-4A64-80D7-6B0F3D66BE12}" dt="2020-08-03T20:23:59.154" v="9606" actId="478"/>
          <ac:cxnSpMkLst>
            <pc:docMk/>
            <pc:sldMk cId="1493031937" sldId="1435"/>
            <ac:cxnSpMk id="63" creationId="{A20A89F4-39A4-6044-A2F3-AFB4F15308E0}"/>
          </ac:cxnSpMkLst>
        </pc:cxn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80" creationId="{3ACAD503-4176-614F-A9F5-EA256B22A60D}"/>
          </ac:cxnSpMkLst>
        </pc:cxnChg>
        <pc:cxnChg chg="mod">
          <ac:chgData name="" userId="3b99287881d56c4f" providerId="LiveId" clId="{14DB7CA6-AFC2-4A64-80D7-6B0F3D66BE12}" dt="2020-08-03T20:20:59.540" v="9566" actId="478"/>
          <ac:cxnSpMkLst>
            <pc:docMk/>
            <pc:sldMk cId="1493031937" sldId="1435"/>
            <ac:cxnSpMk id="99" creationId="{3B75AB86-CDA4-7D40-B326-BC3CDCF11AE1}"/>
          </ac:cxnSpMkLst>
        </pc:cxnChg>
        <pc:cxnChg chg="mod">
          <ac:chgData name="" userId="3b99287881d56c4f" providerId="LiveId" clId="{14DB7CA6-AFC2-4A64-80D7-6B0F3D66BE12}" dt="2020-08-03T20:21:00.169" v="9567" actId="478"/>
          <ac:cxnSpMkLst>
            <pc:docMk/>
            <pc:sldMk cId="1493031937" sldId="1435"/>
            <ac:cxnSpMk id="100" creationId="{889C0577-C6F4-E544-8FFA-3FF324D8007D}"/>
          </ac:cxnSpMkLst>
        </pc:cxnChg>
        <pc:cxnChg chg="mod">
          <ac:chgData name="" userId="3b99287881d56c4f" providerId="LiveId" clId="{14DB7CA6-AFC2-4A64-80D7-6B0F3D66BE12}" dt="2020-08-03T20:21:02.365" v="9569" actId="478"/>
          <ac:cxnSpMkLst>
            <pc:docMk/>
            <pc:sldMk cId="1493031937" sldId="1435"/>
            <ac:cxnSpMk id="101" creationId="{B52AB2AB-C249-124B-877C-46DAE322DF03}"/>
          </ac:cxnSpMkLst>
        </pc:cxnChg>
        <pc:cxnChg chg="add mod">
          <ac:chgData name="" userId="3b99287881d56c4f" providerId="LiveId" clId="{14DB7CA6-AFC2-4A64-80D7-6B0F3D66BE12}" dt="2020-08-03T21:12:06.503" v="9727" actId="692"/>
          <ac:cxnSpMkLst>
            <pc:docMk/>
            <pc:sldMk cId="1493031937" sldId="1435"/>
            <ac:cxnSpMk id="110" creationId="{622774CD-40DF-41A6-AB1A-563D8CA5ED22}"/>
          </ac:cxnSpMkLst>
        </pc:cxnChg>
      </pc:sldChg>
      <pc:sldChg chg="modSp">
        <pc:chgData name="" userId="3b99287881d56c4f" providerId="LiveId" clId="{14DB7CA6-AFC2-4A64-80D7-6B0F3D66BE12}" dt="2020-08-04T00:43:13.219" v="10406" actId="207"/>
        <pc:sldMkLst>
          <pc:docMk/>
          <pc:sldMk cId="3223520729" sldId="1436"/>
        </pc:sldMkLst>
        <pc:spChg chg="mod">
          <ac:chgData name="" userId="3b99287881d56c4f" providerId="LiveId" clId="{14DB7CA6-AFC2-4A64-80D7-6B0F3D66BE12}" dt="2020-08-04T00:43:13.219" v="10406" actId="207"/>
          <ac:spMkLst>
            <pc:docMk/>
            <pc:sldMk cId="3223520729" sldId="1436"/>
            <ac:spMk id="111" creationId="{724C259B-9DAD-DA47-B975-4E3BFAB67206}"/>
          </ac:spMkLst>
        </pc:spChg>
      </pc:sldChg>
      <pc:sldChg chg="modSp">
        <pc:chgData name="" userId="3b99287881d56c4f" providerId="LiveId" clId="{14DB7CA6-AFC2-4A64-80D7-6B0F3D66BE12}" dt="2020-08-03T20:56:51.854" v="9674" actId="20577"/>
        <pc:sldMkLst>
          <pc:docMk/>
          <pc:sldMk cId="2510989235" sldId="1437"/>
        </pc:sldMkLst>
        <pc:spChg chg="mod">
          <ac:chgData name="" userId="3b99287881d56c4f" providerId="LiveId" clId="{14DB7CA6-AFC2-4A64-80D7-6B0F3D66BE12}" dt="2020-08-03T20:56:51.854" v="9674" actId="20577"/>
          <ac:spMkLst>
            <pc:docMk/>
            <pc:sldMk cId="2510989235" sldId="1437"/>
            <ac:spMk id="9" creationId="{86A4E501-CA70-124A-8D95-D231C8540506}"/>
          </ac:spMkLst>
        </pc:spChg>
      </pc:sldChg>
      <pc:sldChg chg="modSp">
        <pc:chgData name="" userId="3b99287881d56c4f" providerId="LiveId" clId="{14DB7CA6-AFC2-4A64-80D7-6B0F3D66BE12}" dt="2020-08-03T20:59:04.278" v="9676" actId="20577"/>
        <pc:sldMkLst>
          <pc:docMk/>
          <pc:sldMk cId="2028665328" sldId="1438"/>
        </pc:sldMkLst>
        <pc:spChg chg="mod">
          <ac:chgData name="" userId="3b99287881d56c4f" providerId="LiveId" clId="{14DB7CA6-AFC2-4A64-80D7-6B0F3D66BE12}" dt="2020-08-03T20:59:04.278" v="9676" actId="20577"/>
          <ac:spMkLst>
            <pc:docMk/>
            <pc:sldMk cId="2028665328" sldId="1438"/>
            <ac:spMk id="2" creationId="{F691DE10-7574-0647-A382-245D30E70517}"/>
          </ac:spMkLst>
        </pc:spChg>
        <pc:spChg chg="mod">
          <ac:chgData name="" userId="3b99287881d56c4f" providerId="LiveId" clId="{14DB7CA6-AFC2-4A64-80D7-6B0F3D66BE12}" dt="2020-08-03T20:58:21.686" v="9675" actId="20577"/>
          <ac:spMkLst>
            <pc:docMk/>
            <pc:sldMk cId="2028665328" sldId="1438"/>
            <ac:spMk id="70" creationId="{5FE450DD-FE8E-7341-AA7D-215BBE3AD877}"/>
          </ac:spMkLst>
        </pc:spChg>
        <pc:spChg chg="mod">
          <ac:chgData name="" userId="3b99287881d56c4f" providerId="LiveId" clId="{14DB7CA6-AFC2-4A64-80D7-6B0F3D66BE12}" dt="2020-08-03T20:31:49.742" v="9618" actId="14100"/>
          <ac:spMkLst>
            <pc:docMk/>
            <pc:sldMk cId="2028665328" sldId="1438"/>
            <ac:spMk id="91" creationId="{0D33E070-0F13-C44E-8CC5-BA2447E30B40}"/>
          </ac:spMkLst>
        </pc:spChg>
      </pc:sldChg>
      <pc:sldChg chg="addSp delSp modSp">
        <pc:chgData name="" userId="3b99287881d56c4f" providerId="LiveId" clId="{14DB7CA6-AFC2-4A64-80D7-6B0F3D66BE12}" dt="2020-08-03T21:02:32.727" v="9697" actId="478"/>
        <pc:sldMkLst>
          <pc:docMk/>
          <pc:sldMk cId="3823537726" sldId="1439"/>
        </pc:sldMkLst>
        <pc:spChg chg="add del mod">
          <ac:chgData name="" userId="3b99287881d56c4f" providerId="LiveId" clId="{14DB7CA6-AFC2-4A64-80D7-6B0F3D66BE12}" dt="2020-08-03T21:02:32.727" v="9697" actId="478"/>
          <ac:spMkLst>
            <pc:docMk/>
            <pc:sldMk cId="3823537726" sldId="1439"/>
            <ac:spMk id="70" creationId="{BFA761EA-562F-4AC6-ADA1-E8EBE85AD449}"/>
          </ac:spMkLst>
        </pc:spChg>
        <pc:spChg chg="add del mod">
          <ac:chgData name="" userId="3b99287881d56c4f" providerId="LiveId" clId="{14DB7CA6-AFC2-4A64-80D7-6B0F3D66BE12}" dt="2020-08-03T21:00:25.725" v="9691" actId="478"/>
          <ac:spMkLst>
            <pc:docMk/>
            <pc:sldMk cId="3823537726" sldId="1439"/>
            <ac:spMk id="72" creationId="{5786300F-55C6-49A7-96C3-2687DF29780F}"/>
          </ac:spMkLst>
        </pc:spChg>
        <pc:spChg chg="add del mod">
          <ac:chgData name="" userId="3b99287881d56c4f" providerId="LiveId" clId="{14DB7CA6-AFC2-4A64-80D7-6B0F3D66BE12}" dt="2020-08-03T21:00:27.065" v="9692" actId="478"/>
          <ac:spMkLst>
            <pc:docMk/>
            <pc:sldMk cId="3823537726" sldId="1439"/>
            <ac:spMk id="73" creationId="{0E29CA6E-91C0-4919-BC9D-D8A79E7EFD42}"/>
          </ac:spMkLst>
        </pc:spChg>
        <pc:spChg chg="mod">
          <ac:chgData name="" userId="3b99287881d56c4f" providerId="LiveId" clId="{14DB7CA6-AFC2-4A64-80D7-6B0F3D66BE12}" dt="2020-08-03T20:32:05.878" v="9619" actId="14100"/>
          <ac:spMkLst>
            <pc:docMk/>
            <pc:sldMk cId="3823537726" sldId="1439"/>
            <ac:spMk id="91" creationId="{0D33E070-0F13-C44E-8CC5-BA2447E30B40}"/>
          </ac:spMkLst>
        </pc:spChg>
      </pc:sldChg>
      <pc:sldChg chg="modSp">
        <pc:chgData name="" userId="3b99287881d56c4f" providerId="LiveId" clId="{14DB7CA6-AFC2-4A64-80D7-6B0F3D66BE12}" dt="2020-08-03T20:29:56.062" v="9617" actId="1076"/>
        <pc:sldMkLst>
          <pc:docMk/>
          <pc:sldMk cId="2200461504" sldId="1445"/>
        </pc:sldMkLst>
        <pc:spChg chg="mod">
          <ac:chgData name="" userId="3b99287881d56c4f" providerId="LiveId" clId="{14DB7CA6-AFC2-4A64-80D7-6B0F3D66BE12}" dt="2020-08-03T20:29:56.062" v="9617" actId="1076"/>
          <ac:spMkLst>
            <pc:docMk/>
            <pc:sldMk cId="2200461504" sldId="1445"/>
            <ac:spMk id="72" creationId="{2B8C4FD5-26E6-6D4F-9C4D-784590D75387}"/>
          </ac:spMkLst>
        </pc:spChg>
      </pc:sldChg>
      <pc:sldChg chg="ord">
        <pc:chgData name="" userId="3b99287881d56c4f" providerId="LiveId" clId="{14DB7CA6-AFC2-4A64-80D7-6B0F3D66BE12}" dt="2020-08-04T04:29:05.596" v="11577"/>
        <pc:sldMkLst>
          <pc:docMk/>
          <pc:sldMk cId="3110190692" sldId="1509"/>
        </pc:sldMkLst>
      </pc:sldChg>
      <pc:sldChg chg="addSp delSp modSp add">
        <pc:chgData name="" userId="3b99287881d56c4f" providerId="LiveId" clId="{14DB7CA6-AFC2-4A64-80D7-6B0F3D66BE12}" dt="2020-08-02T22:05:12.615" v="4723" actId="478"/>
        <pc:sldMkLst>
          <pc:docMk/>
          <pc:sldMk cId="3563639429" sldId="1540"/>
        </pc:sldMkLst>
        <pc:spChg chg="mod">
          <ac:chgData name="" userId="3b99287881d56c4f" providerId="LiveId" clId="{14DB7CA6-AFC2-4A64-80D7-6B0F3D66BE12}" dt="2020-08-02T21:57:50.527" v="4663" actId="12788"/>
          <ac:spMkLst>
            <pc:docMk/>
            <pc:sldMk cId="3563639429" sldId="1540"/>
            <ac:spMk id="2" creationId="{DF0DCF5D-9276-C146-9BC4-67CB4641DE0E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1" creationId="{3C8B28E0-B7FE-4F51-B752-C48BDD070A76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2" creationId="{6B6D20C4-8A06-47F5-B1D2-B82261A2D767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5" creationId="{9EDE2CB2-BF04-40FD-811A-C5471D28CF1C}"/>
          </ac:spMkLst>
        </pc:spChg>
        <pc:spChg chg="del">
          <ac:chgData name="" userId="3b99287881d56c4f" providerId="LiveId" clId="{14DB7CA6-AFC2-4A64-80D7-6B0F3D66BE12}" dt="2020-08-02T21:57:43.260" v="4661" actId="478"/>
          <ac:spMkLst>
            <pc:docMk/>
            <pc:sldMk cId="3563639429" sldId="1540"/>
            <ac:spMk id="139" creationId="{294A91AE-1012-5848-9892-43C98FB9D80F}"/>
          </ac:spMkLst>
        </pc:spChg>
        <pc:spChg chg="del">
          <ac:chgData name="" userId="3b99287881d56c4f" providerId="LiveId" clId="{14DB7CA6-AFC2-4A64-80D7-6B0F3D66BE12}" dt="2020-08-02T21:57:44.407" v="4662" actId="478"/>
          <ac:spMkLst>
            <pc:docMk/>
            <pc:sldMk cId="3563639429" sldId="1540"/>
            <ac:spMk id="140" creationId="{77751095-A9E9-B54A-8DE1-3E5DC8635CA0}"/>
          </ac:spMkLst>
        </pc:spChg>
        <pc:cxnChg chg="add del mod">
          <ac:chgData name="" userId="3b99287881d56c4f" providerId="LiveId" clId="{14DB7CA6-AFC2-4A64-80D7-6B0F3D66BE12}" dt="2020-08-02T22:05:08.152" v="4718" actId="478"/>
          <ac:cxnSpMkLst>
            <pc:docMk/>
            <pc:sldMk cId="3563639429" sldId="1540"/>
            <ac:cxnSpMk id="86" creationId="{4AAC8909-4687-4621-ADA7-E39E797B0BA0}"/>
          </ac:cxnSpMkLst>
        </pc:cxnChg>
        <pc:cxnChg chg="add del mod">
          <ac:chgData name="" userId="3b99287881d56c4f" providerId="LiveId" clId="{14DB7CA6-AFC2-4A64-80D7-6B0F3D66BE12}" dt="2020-08-02T22:05:08.778" v="4719" actId="478"/>
          <ac:cxnSpMkLst>
            <pc:docMk/>
            <pc:sldMk cId="3563639429" sldId="1540"/>
            <ac:cxnSpMk id="88" creationId="{75554260-5493-475E-A622-DEEDA3433BDC}"/>
          </ac:cxnSpMkLst>
        </pc:cxnChg>
        <pc:cxnChg chg="add del mod">
          <ac:chgData name="" userId="3b99287881d56c4f" providerId="LiveId" clId="{14DB7CA6-AFC2-4A64-80D7-6B0F3D66BE12}" dt="2020-08-02T22:05:09.726" v="4720" actId="478"/>
          <ac:cxnSpMkLst>
            <pc:docMk/>
            <pc:sldMk cId="3563639429" sldId="1540"/>
            <ac:cxnSpMk id="89" creationId="{833B09C2-EF12-4D49-91E3-1410BEA89229}"/>
          </ac:cxnSpMkLst>
        </pc:cxnChg>
        <pc:cxnChg chg="del mod">
          <ac:chgData name="" userId="3b99287881d56c4f" providerId="LiveId" clId="{14DB7CA6-AFC2-4A64-80D7-6B0F3D66BE12}" dt="2020-08-02T22:05:10.817" v="4721" actId="478"/>
          <ac:cxnSpMkLst>
            <pc:docMk/>
            <pc:sldMk cId="3563639429" sldId="1540"/>
            <ac:cxnSpMk id="90" creationId="{D6D43D55-B2C1-3340-9060-BB4FF6BF0CAA}"/>
          </ac:cxnSpMkLst>
        </pc:cxnChg>
        <pc:cxnChg chg="del">
          <ac:chgData name="" userId="3b99287881d56c4f" providerId="LiveId" clId="{14DB7CA6-AFC2-4A64-80D7-6B0F3D66BE12}" dt="2020-08-02T22:05:11.697" v="4722" actId="478"/>
          <ac:cxnSpMkLst>
            <pc:docMk/>
            <pc:sldMk cId="3563639429" sldId="1540"/>
            <ac:cxnSpMk id="93" creationId="{41C1FC0F-1952-AE44-96F3-4EE51301C936}"/>
          </ac:cxnSpMkLst>
        </pc:cxnChg>
        <pc:cxnChg chg="del">
          <ac:chgData name="" userId="3b99287881d56c4f" providerId="LiveId" clId="{14DB7CA6-AFC2-4A64-80D7-6B0F3D66BE12}" dt="2020-08-02T22:05:12.615" v="4723" actId="478"/>
          <ac:cxnSpMkLst>
            <pc:docMk/>
            <pc:sldMk cId="3563639429" sldId="1540"/>
            <ac:cxnSpMk id="94" creationId="{E80C5575-08A0-B147-B2CB-194FC018E88D}"/>
          </ac:cxnSpMkLst>
        </pc:cxnChg>
      </pc:sldChg>
      <pc:sldChg chg="addSp delSp modSp add">
        <pc:chgData name="" userId="3b99287881d56c4f" providerId="LiveId" clId="{14DB7CA6-AFC2-4A64-80D7-6B0F3D66BE12}" dt="2020-08-04T04:23:58.839" v="11493" actId="1076"/>
        <pc:sldMkLst>
          <pc:docMk/>
          <pc:sldMk cId="2705263827" sldId="1541"/>
        </pc:sldMkLst>
        <pc:spChg chg="del">
          <ac:chgData name="" userId="3b99287881d56c4f" providerId="LiveId" clId="{14DB7CA6-AFC2-4A64-80D7-6B0F3D66BE12}" dt="2020-08-02T21:58:43.162" v="4677" actId="478"/>
          <ac:spMkLst>
            <pc:docMk/>
            <pc:sldMk cId="2705263827" sldId="1541"/>
            <ac:spMk id="2" creationId="{DF0DCF5D-9276-C146-9BC4-67CB4641DE0E}"/>
          </ac:spMkLst>
        </pc:spChg>
        <pc:spChg chg="add mod">
          <ac:chgData name="" userId="3b99287881d56c4f" providerId="LiveId" clId="{14DB7CA6-AFC2-4A64-80D7-6B0F3D66BE12}" dt="2020-08-04T04:23:46.631" v="11489" actId="1076"/>
          <ac:spMkLst>
            <pc:docMk/>
            <pc:sldMk cId="2705263827" sldId="1541"/>
            <ac:spMk id="52" creationId="{8FDD05E7-6212-446F-B2FA-92CD6472E449}"/>
          </ac:spMkLst>
        </pc:spChg>
        <pc:spChg chg="add mod">
          <ac:chgData name="" userId="3b99287881d56c4f" providerId="LiveId" clId="{14DB7CA6-AFC2-4A64-80D7-6B0F3D66BE12}" dt="2020-08-04T04:23:52.319" v="11491" actId="1076"/>
          <ac:spMkLst>
            <pc:docMk/>
            <pc:sldMk cId="2705263827" sldId="1541"/>
            <ac:spMk id="53" creationId="{768F24F5-4A70-4728-9C93-95068B862001}"/>
          </ac:spMkLst>
        </pc:spChg>
        <pc:spChg chg="add mod">
          <ac:chgData name="" userId="3b99287881d56c4f" providerId="LiveId" clId="{14DB7CA6-AFC2-4A64-80D7-6B0F3D66BE12}" dt="2020-08-04T04:23:58.839" v="11493" actId="1076"/>
          <ac:spMkLst>
            <pc:docMk/>
            <pc:sldMk cId="2705263827" sldId="1541"/>
            <ac:spMk id="54" creationId="{C61A6761-B21D-4F04-B438-8164992601ED}"/>
          </ac:spMkLst>
        </pc:spChg>
        <pc:spChg chg="add del mod">
          <ac:chgData name="" userId="3b99287881d56c4f" providerId="LiveId" clId="{14DB7CA6-AFC2-4A64-80D7-6B0F3D66BE12}" dt="2020-08-04T04:21:25.520" v="11450" actId="478"/>
          <ac:spMkLst>
            <pc:docMk/>
            <pc:sldMk cId="2705263827" sldId="1541"/>
            <ac:spMk id="55" creationId="{50A0158C-3665-4C3B-A5E8-7B1BCB000D2B}"/>
          </ac:spMkLst>
        </pc:spChg>
        <pc:spChg chg="add">
          <ac:chgData name="" userId="3b99287881d56c4f" providerId="LiveId" clId="{14DB7CA6-AFC2-4A64-80D7-6B0F3D66BE12}" dt="2020-08-04T04:22:28.733" v="11465"/>
          <ac:spMkLst>
            <pc:docMk/>
            <pc:sldMk cId="2705263827" sldId="1541"/>
            <ac:spMk id="56" creationId="{19FCB559-F434-435C-B5F2-EBE86583B0B1}"/>
          </ac:spMkLst>
        </pc:spChg>
        <pc:spChg chg="add mod">
          <ac:chgData name="" userId="3b99287881d56c4f" providerId="LiveId" clId="{14DB7CA6-AFC2-4A64-80D7-6B0F3D66BE12}" dt="2020-08-04T04:22:47.608" v="11471" actId="20577"/>
          <ac:spMkLst>
            <pc:docMk/>
            <pc:sldMk cId="2705263827" sldId="1541"/>
            <ac:spMk id="60" creationId="{D2736537-8B02-41C3-BF39-8AB545AEDB3D}"/>
          </ac:spMkLst>
        </pc:spChg>
        <pc:spChg chg="add mod">
          <ac:chgData name="" userId="3b99287881d56c4f" providerId="LiveId" clId="{14DB7CA6-AFC2-4A64-80D7-6B0F3D66BE12}" dt="2020-08-04T04:22:52.199" v="11472" actId="20577"/>
          <ac:spMkLst>
            <pc:docMk/>
            <pc:sldMk cId="2705263827" sldId="1541"/>
            <ac:spMk id="64" creationId="{F11C10B8-E44D-4851-A982-065181A9CECE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84" creationId="{B9A9D2C3-3845-CF49-B389-FC6EFD68E554}"/>
          </ac:spMkLst>
        </pc:spChg>
        <pc:spChg chg="del">
          <ac:chgData name="" userId="3b99287881d56c4f" providerId="LiveId" clId="{14DB7CA6-AFC2-4A64-80D7-6B0F3D66BE12}" dt="2020-08-02T21:58:12.157" v="4664" actId="478"/>
          <ac:spMkLst>
            <pc:docMk/>
            <pc:sldMk cId="2705263827" sldId="1541"/>
            <ac:spMk id="98" creationId="{FDC0BA5F-9098-D94F-ADFA-9A9CD63CBE5C}"/>
          </ac:spMkLst>
        </pc:spChg>
        <pc:spChg chg="del">
          <ac:chgData name="" userId="3b99287881d56c4f" providerId="LiveId" clId="{14DB7CA6-AFC2-4A64-80D7-6B0F3D66BE12}" dt="2020-08-02T21:58:13.718" v="4665" actId="478"/>
          <ac:spMkLst>
            <pc:docMk/>
            <pc:sldMk cId="2705263827" sldId="1541"/>
            <ac:spMk id="99" creationId="{B489E85B-15D3-184A-BE6B-64A48E2C138C}"/>
          </ac:spMkLst>
        </pc:spChg>
        <pc:spChg chg="del">
          <ac:chgData name="" userId="3b99287881d56c4f" providerId="LiveId" clId="{14DB7CA6-AFC2-4A64-80D7-6B0F3D66BE12}" dt="2020-08-02T21:58:14.944" v="4666" actId="478"/>
          <ac:spMkLst>
            <pc:docMk/>
            <pc:sldMk cId="2705263827" sldId="1541"/>
            <ac:spMk id="100" creationId="{914A4754-D9D8-9449-99B7-BB29140EB2C8}"/>
          </ac:spMkLst>
        </pc:spChg>
        <pc:spChg chg="del">
          <ac:chgData name="" userId="3b99287881d56c4f" providerId="LiveId" clId="{14DB7CA6-AFC2-4A64-80D7-6B0F3D66BE12}" dt="2020-08-02T21:58:16.190" v="4667" actId="478"/>
          <ac:spMkLst>
            <pc:docMk/>
            <pc:sldMk cId="2705263827" sldId="1541"/>
            <ac:spMk id="101" creationId="{422F2134-017A-024F-A9C8-05FAB6F349E0}"/>
          </ac:spMkLst>
        </pc:spChg>
        <pc:spChg chg="del">
          <ac:chgData name="" userId="3b99287881d56c4f" providerId="LiveId" clId="{14DB7CA6-AFC2-4A64-80D7-6B0F3D66BE12}" dt="2020-08-02T21:58:17.580" v="4668" actId="478"/>
          <ac:spMkLst>
            <pc:docMk/>
            <pc:sldMk cId="2705263827" sldId="1541"/>
            <ac:spMk id="102" creationId="{3D9509A6-8690-FD4A-8A13-7455EBB5FA09}"/>
          </ac:spMkLst>
        </pc:spChg>
        <pc:spChg chg="del">
          <ac:chgData name="" userId="3b99287881d56c4f" providerId="LiveId" clId="{14DB7CA6-AFC2-4A64-80D7-6B0F3D66BE12}" dt="2020-08-02T21:58:18.914" v="4669" actId="478"/>
          <ac:spMkLst>
            <pc:docMk/>
            <pc:sldMk cId="2705263827" sldId="1541"/>
            <ac:spMk id="103" creationId="{94AD1070-2456-EF44-A8C5-58C13B19D4FF}"/>
          </ac:spMkLst>
        </pc:spChg>
        <pc:spChg chg="del">
          <ac:chgData name="" userId="3b99287881d56c4f" providerId="LiveId" clId="{14DB7CA6-AFC2-4A64-80D7-6B0F3D66BE12}" dt="2020-08-02T21:58:20.024" v="4670" actId="478"/>
          <ac:spMkLst>
            <pc:docMk/>
            <pc:sldMk cId="2705263827" sldId="1541"/>
            <ac:spMk id="104" creationId="{BEEAB80F-E460-AA45-9852-F9D4AB4A32F5}"/>
          </ac:spMkLst>
        </pc:spChg>
        <pc:spChg chg="del">
          <ac:chgData name="" userId="3b99287881d56c4f" providerId="LiveId" clId="{14DB7CA6-AFC2-4A64-80D7-6B0F3D66BE12}" dt="2020-08-02T21:58:21.143" v="4671" actId="478"/>
          <ac:spMkLst>
            <pc:docMk/>
            <pc:sldMk cId="2705263827" sldId="1541"/>
            <ac:spMk id="105" creationId="{11DB13EC-8B59-B241-9B35-BE35F1270D81}"/>
          </ac:spMkLst>
        </pc:spChg>
        <pc:spChg chg="del">
          <ac:chgData name="" userId="3b99287881d56c4f" providerId="LiveId" clId="{14DB7CA6-AFC2-4A64-80D7-6B0F3D66BE12}" dt="2020-08-02T21:58:22.335" v="4672" actId="478"/>
          <ac:spMkLst>
            <pc:docMk/>
            <pc:sldMk cId="2705263827" sldId="1541"/>
            <ac:spMk id="106" creationId="{15F39A72-3590-2C40-A1E4-1527FF5D0B5B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3" creationId="{7A8F9FFA-1878-1443-8808-5602C2068540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4" creationId="{216355A1-96A6-A646-A6BC-26A6CA7A80A1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5" creationId="{CB47918F-33CF-B345-A40B-294CB51BE779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6" creationId="{380B6B61-E7E9-304D-B87A-172D0D1A084D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7" creationId="{015331C1-BD4F-2641-9396-93ABF5D6E78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8" creationId="{4E344407-72B9-DC48-86C4-963C1F62D7E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9" creationId="{AF8E4851-CD55-B340-A6DF-3E38A2E3487A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0" creationId="{AF21CBBF-4C42-AA43-813E-4978775CA4D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1" creationId="{869D448F-FD6D-7047-A5F5-8B1E72839776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2" creationId="{39FB46CD-540E-6C4D-8BEF-1737EA8E7B47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3" creationId="{B46F5153-A9A8-F546-AF60-396113E7BC63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4" creationId="{DA54B60C-C096-AC49-95C5-C9CC099B66D2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5" creationId="{71AA18AF-5ECF-D54C-B41E-E824962E1E2D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6" creationId="{7A034C96-432C-8245-9DB1-3FD9F858C93B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7" creationId="{4FC2F2DD-4A70-CD4F-B237-BEFC1D206797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8" creationId="{2E66871B-D400-904D-9B02-1D09C80A0F51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9" creationId="{A50FAFF9-09BF-8044-8815-D7854316438F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30" creationId="{60AA1CEB-E82F-804E-9F9D-24DCA6BD5407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5" creationId="{D8D9CC80-DFDC-5A4A-8D41-2B803B9FDD04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7" creationId="{FD03E269-2BBC-174E-BE05-A8B7E0B1723E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8" creationId="{F28854D9-BE4D-A34C-B74A-B3C1541CAC0F}"/>
          </ac:spMkLst>
        </pc:spChg>
        <pc:spChg chg="del">
          <ac:chgData name="" userId="3b99287881d56c4f" providerId="LiveId" clId="{14DB7CA6-AFC2-4A64-80D7-6B0F3D66BE12}" dt="2020-08-02T21:58:37.406" v="4675" actId="478"/>
          <ac:spMkLst>
            <pc:docMk/>
            <pc:sldMk cId="2705263827" sldId="1541"/>
            <ac:spMk id="139" creationId="{294A91AE-1012-5848-9892-43C98FB9D80F}"/>
          </ac:spMkLst>
        </pc:spChg>
        <pc:spChg chg="del">
          <ac:chgData name="" userId="3b99287881d56c4f" providerId="LiveId" clId="{14DB7CA6-AFC2-4A64-80D7-6B0F3D66BE12}" dt="2020-08-02T21:58:37.406" v="4675" actId="478"/>
          <ac:spMkLst>
            <pc:docMk/>
            <pc:sldMk cId="2705263827" sldId="1541"/>
            <ac:spMk id="140" creationId="{77751095-A9E9-B54A-8DE1-3E5DC8635CA0}"/>
          </ac:spMkLst>
        </pc:sp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7" creationId="{A71BA755-5062-4283-A6C8-9BD005CF209B}"/>
          </ac:cxnSpMkLst>
        </pc:cxn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8" creationId="{97B6AFCB-E7BE-4C01-9EF2-7AE33859A14C}"/>
          </ac:cxnSpMkLst>
        </pc:cxn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9" creationId="{79A89791-7806-4A70-91BD-96C093534263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1" creationId="{81DB94A7-9B2F-43A8-B4EF-EF9BCEC725F6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2" creationId="{D3B4D06C-2D89-40E7-B813-21E7CB1C1E53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3" creationId="{A62AC1D9-F5F4-44AD-BF10-607B228BC14D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5" creationId="{83C30654-B8E8-4D9D-B038-CF1FD45296F0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6" creationId="{40E37714-BC23-41B8-B201-7FEA8C7A2540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7" creationId="{736FB2FC-49D5-4272-B138-0ABF174491E5}"/>
          </ac:cxnSpMkLst>
        </pc:cxnChg>
      </pc:sldChg>
      <pc:sldChg chg="addSp delSp modSp add modNotesTx">
        <pc:chgData name="" userId="3b99287881d56c4f" providerId="LiveId" clId="{14DB7CA6-AFC2-4A64-80D7-6B0F3D66BE12}" dt="2020-08-04T02:37:10.257" v="10792" actId="1076"/>
        <pc:sldMkLst>
          <pc:docMk/>
          <pc:sldMk cId="3753506957" sldId="1559"/>
        </pc:sldMkLst>
        <pc:spChg chg="mod">
          <ac:chgData name="" userId="3b99287881d56c4f" providerId="LiveId" clId="{14DB7CA6-AFC2-4A64-80D7-6B0F3D66BE12}" dt="2020-08-03T18:47:39.343" v="9084"/>
          <ac:spMkLst>
            <pc:docMk/>
            <pc:sldMk cId="3753506957" sldId="1559"/>
            <ac:spMk id="3" creationId="{B5A5B166-CE82-6543-87F8-A161C4527D53}"/>
          </ac:spMkLst>
        </pc:spChg>
        <pc:spChg chg="mod">
          <ac:chgData name="" userId="3b99287881d56c4f" providerId="LiveId" clId="{14DB7CA6-AFC2-4A64-80D7-6B0F3D66BE12}" dt="2020-08-03T18:15:06.954" v="8724" actId="1076"/>
          <ac:spMkLst>
            <pc:docMk/>
            <pc:sldMk cId="3753506957" sldId="1559"/>
            <ac:spMk id="14" creationId="{97139874-856C-E64F-99CC-AFCC150E4671}"/>
          </ac:spMkLst>
        </pc:spChg>
        <pc:spChg chg="mod">
          <ac:chgData name="" userId="3b99287881d56c4f" providerId="LiveId" clId="{14DB7CA6-AFC2-4A64-80D7-6B0F3D66BE12}" dt="2020-08-03T17:39:55.019" v="8171" actId="6549"/>
          <ac:spMkLst>
            <pc:docMk/>
            <pc:sldMk cId="3753506957" sldId="1559"/>
            <ac:spMk id="23" creationId="{5BA43AD4-90E7-9343-9B44-705DE9EC5BC8}"/>
          </ac:spMkLst>
        </pc:spChg>
        <pc:spChg chg="add del mod">
          <ac:chgData name="" userId="3b99287881d56c4f" providerId="LiveId" clId="{14DB7CA6-AFC2-4A64-80D7-6B0F3D66BE12}" dt="2020-08-03T18:05:14.879" v="8520" actId="478"/>
          <ac:spMkLst>
            <pc:docMk/>
            <pc:sldMk cId="3753506957" sldId="1559"/>
            <ac:spMk id="38" creationId="{DA534CCA-0FF0-41A9-9EE1-930BC1A6A8E9}"/>
          </ac:spMkLst>
        </pc:spChg>
        <pc:spChg chg="add del mod">
          <ac:chgData name="" userId="3b99287881d56c4f" providerId="LiveId" clId="{14DB7CA6-AFC2-4A64-80D7-6B0F3D66BE12}" dt="2020-08-03T18:05:53.264" v="8529" actId="478"/>
          <ac:spMkLst>
            <pc:docMk/>
            <pc:sldMk cId="3753506957" sldId="1559"/>
            <ac:spMk id="39" creationId="{C615FCC2-C223-42BE-97B2-4F1CD353CB0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0" creationId="{DB79911F-F9B9-4731-B84E-2D35B211E1F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1" creationId="{CA1142D8-26F0-4C4F-95C9-D26D08C14C3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2" creationId="{5CFF0925-0B45-4331-A54C-30D4E884075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3" creationId="{36F0FC2D-4D5E-4411-A9CB-13295FD7407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4" creationId="{35431FEF-7C72-4EDE-8F3A-9CA72F0F5A13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6" creationId="{680A38A3-FA6B-4DD5-B5D0-83A110160EF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7" creationId="{228AF810-9724-45F2-8E06-2F561172A1C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9" creationId="{48549572-F3F7-40E9-8D48-2F96F2D4685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0" creationId="{B830C22F-DB63-4B0C-91F8-563B6FDF082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2" creationId="{A3025C1A-E491-4098-9223-A067758A3BA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3" creationId="{86D0D42F-3A29-4E79-8712-546E58B51E4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4" creationId="{8612D9ED-309F-435E-BF13-96ABB056169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79" creationId="{36360CBD-6754-4FFC-B138-71C174574AF4}"/>
          </ac:spMkLst>
        </pc:spChg>
        <pc:spChg chg="add mod">
          <ac:chgData name="" userId="3b99287881d56c4f" providerId="LiveId" clId="{14DB7CA6-AFC2-4A64-80D7-6B0F3D66BE12}" dt="2020-08-03T18:04:53.052" v="8517" actId="20577"/>
          <ac:spMkLst>
            <pc:docMk/>
            <pc:sldMk cId="3753506957" sldId="1559"/>
            <ac:spMk id="80" creationId="{D6DF7E76-EA8A-4938-B43A-9E9AEDDD78A2}"/>
          </ac:spMkLst>
        </pc:spChg>
        <pc:spChg chg="add mod">
          <ac:chgData name="" userId="3b99287881d56c4f" providerId="LiveId" clId="{14DB7CA6-AFC2-4A64-80D7-6B0F3D66BE12}" dt="2020-08-03T18:39:56.279" v="9073" actId="14100"/>
          <ac:spMkLst>
            <pc:docMk/>
            <pc:sldMk cId="3753506957" sldId="1559"/>
            <ac:spMk id="81" creationId="{1CABDD24-3B8B-49F0-A2EC-E594822D4D4F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6" creationId="{FBC8E4DD-7264-486D-B5EE-396487FB151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7" creationId="{333C8893-E574-4634-A9BD-D7E74E86A693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8" creationId="{0EF1E3C4-95D2-42E5-BADC-CA8B36D4875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9" creationId="{901A0720-17F9-4A84-AE4F-A2564A2321C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0" creationId="{84F09072-BAE4-4460-8769-8DDF11D7EDB2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3" creationId="{523724A3-2025-4E71-99F1-BF90A265145E}"/>
          </ac:spMkLst>
        </pc:spChg>
        <pc:spChg chg="del">
          <ac:chgData name="" userId="3b99287881d56c4f" providerId="LiveId" clId="{14DB7CA6-AFC2-4A64-80D7-6B0F3D66BE12}" dt="2020-08-03T17:39:53.744" v="8170" actId="478"/>
          <ac:spMkLst>
            <pc:docMk/>
            <pc:sldMk cId="3753506957" sldId="1559"/>
            <ac:spMk id="94" creationId="{A4324DA8-7488-B045-B12C-89A4F193804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6" creationId="{54143960-ECFA-4D2A-B59C-43DA0D15B1B1}"/>
          </ac:spMkLst>
        </pc:spChg>
        <pc:spChg chg="del">
          <ac:chgData name="" userId="3b99287881d56c4f" providerId="LiveId" clId="{14DB7CA6-AFC2-4A64-80D7-6B0F3D66BE12}" dt="2020-08-03T17:40:02.634" v="8174" actId="478"/>
          <ac:spMkLst>
            <pc:docMk/>
            <pc:sldMk cId="3753506957" sldId="1559"/>
            <ac:spMk id="97" creationId="{4579E50C-4C2F-924F-BA50-83EE419104C1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98" creationId="{9A212DAD-779C-9647-915A-5945736C5836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99" creationId="{C24479C5-E49B-9D4F-AD6C-BF745414D47C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00" creationId="{D2C87A30-A245-4F40-81A8-8FD0BA13F432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1" creationId="{650C4733-E6B6-7E44-97AC-66AD87159C40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2" creationId="{0E47B14F-AFF4-6445-8331-CBB48FF08E07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3" creationId="{BFCA5141-2256-B845-8E04-BB2D14BD68DB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4" creationId="{6FD9DE2B-EED1-0948-AFF3-15E8987E5D10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5" creationId="{029EF5D3-6620-E342-999E-FCB1BE8867AD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6" creationId="{090E84B5-B626-E144-90FE-38F2E22FED43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7" creationId="{8C09D12E-1537-814B-B393-DF74E705163F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08" creationId="{482219BF-394D-4AA8-AE68-B8299A207711}"/>
          </ac:spMkLst>
        </pc:spChg>
        <pc:spChg chg="mod">
          <ac:chgData name="" userId="3b99287881d56c4f" providerId="LiveId" clId="{14DB7CA6-AFC2-4A64-80D7-6B0F3D66BE12}" dt="2020-08-03T18:15:11.298" v="8725" actId="1076"/>
          <ac:spMkLst>
            <pc:docMk/>
            <pc:sldMk cId="3753506957" sldId="1559"/>
            <ac:spMk id="109" creationId="{81532C04-ADAB-2048-A68F-B3747F78A5E7}"/>
          </ac:spMkLst>
        </pc:spChg>
        <pc:spChg chg="del">
          <ac:chgData name="" userId="3b99287881d56c4f" providerId="LiveId" clId="{14DB7CA6-AFC2-4A64-80D7-6B0F3D66BE12}" dt="2020-08-03T17:40:00.043" v="8173" actId="478"/>
          <ac:spMkLst>
            <pc:docMk/>
            <pc:sldMk cId="3753506957" sldId="1559"/>
            <ac:spMk id="110" creationId="{73B0899F-23EC-494C-BB90-164F45E56556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11" creationId="{98A42443-8252-4649-962D-50F22CEF4F90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12" creationId="{404693FD-F63F-493B-93D6-805A8BE67EA1}"/>
          </ac:spMkLst>
        </pc:spChg>
        <pc:spChg chg="add mod">
          <ac:chgData name="" userId="3b99287881d56c4f" providerId="LiveId" clId="{14DB7CA6-AFC2-4A64-80D7-6B0F3D66BE12}" dt="2020-08-03T18:04:17.050" v="8498" actId="1076"/>
          <ac:spMkLst>
            <pc:docMk/>
            <pc:sldMk cId="3753506957" sldId="1559"/>
            <ac:spMk id="114" creationId="{B09ED2E7-B091-421A-A408-3FDD915E86D7}"/>
          </ac:spMkLst>
        </pc:spChg>
        <pc:spChg chg="add mod">
          <ac:chgData name="" userId="3b99287881d56c4f" providerId="LiveId" clId="{14DB7CA6-AFC2-4A64-80D7-6B0F3D66BE12}" dt="2020-08-03T18:04:47.101" v="8515" actId="207"/>
          <ac:spMkLst>
            <pc:docMk/>
            <pc:sldMk cId="3753506957" sldId="1559"/>
            <ac:spMk id="115" creationId="{6483873F-7DB4-4AD2-9266-36984ABCC504}"/>
          </ac:spMkLst>
        </pc:spChg>
        <pc:spChg chg="add mod">
          <ac:chgData name="" userId="3b99287881d56c4f" providerId="LiveId" clId="{14DB7CA6-AFC2-4A64-80D7-6B0F3D66BE12}" dt="2020-08-04T02:37:10.257" v="10792" actId="1076"/>
          <ac:spMkLst>
            <pc:docMk/>
            <pc:sldMk cId="3753506957" sldId="1559"/>
            <ac:spMk id="117" creationId="{1F176A56-FE55-4462-B905-03D780BB9682}"/>
          </ac:spMkLst>
        </pc:spChg>
        <pc:grpChg chg="del">
          <ac:chgData name="" userId="3b99287881d56c4f" providerId="LiveId" clId="{14DB7CA6-AFC2-4A64-80D7-6B0F3D66BE12}" dt="2020-08-03T17:39:57.891" v="8172" actId="478"/>
          <ac:grpSpMkLst>
            <pc:docMk/>
            <pc:sldMk cId="3753506957" sldId="1559"/>
            <ac:grpSpMk id="95" creationId="{A61657C9-D8DC-D047-BA1C-B7321720E9A0}"/>
          </ac:grpSpMkLst>
        </pc:grp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21" creationId="{CA32EFB9-3345-3840-B63E-4D7E07CEDE9A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26" creationId="{8199AA22-1189-1C4E-981A-1A70571423D9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34" creationId="{38441332-7516-5E4D-94A4-35695593E3B4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45" creationId="{95D5361D-EDFB-5C42-A0DC-5FAE6F3FC87C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48" creationId="{895BD882-2727-0745-81EC-6E40592925BA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51" creationId="{E5EA8FDC-3AFC-5E4B-AB2A-628CFF7D933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5" creationId="{D3F8DEAC-2F65-4AF9-8606-2B52AE426189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6" creationId="{CB3D5D9A-04A2-4677-9B34-0D1C22D7363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7" creationId="{60BF13B7-5B59-419C-BBE1-D7F22797C75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8" creationId="{B5399746-FE7C-405B-8771-42183D779287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9" creationId="{37B33A0D-CDD1-4219-8844-43DDA08C099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0" creationId="{975EF6D8-449D-4378-A6A2-D4B8896ACDC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1" creationId="{209D36C1-144E-40D0-BD5D-C1C64123D756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2" creationId="{A6D90135-AC28-4CAB-B281-62AFDEE0295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3" creationId="{07A5CC5B-269D-48CA-ABE6-2714F09BFF68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4" creationId="{5CA5EFE0-85B5-4155-B02D-6B57F1C63798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5" creationId="{5E71F85C-A393-42AF-9428-82C51E397EA0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6" creationId="{11382EBC-FB4D-4D6C-B0F4-0AEC41347CC6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7" creationId="{0A5EF9D1-D412-4F95-AB1E-9FBEF5DE8F60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9" creationId="{526A016C-4139-4EA8-AEA9-73FB1B21425B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0" creationId="{72EEF5F9-13A6-485D-913C-48974CED6E54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1" creationId="{79CB48AB-6057-469D-A9CB-3E8DA8609EC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2" creationId="{2264A7D6-464E-480E-9174-99A4530F9EB4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3" creationId="{C9F7D7E1-0E06-459B-A4AD-E4D7216766D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4" creationId="{23783D0C-A0AF-4B00-BF0A-2100B9C9529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5" creationId="{F8FDD355-99BB-4828-9668-51530F3D40F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6" creationId="{5EF85352-BC2E-4FF6-A081-75C3A861656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7" creationId="{9FC499F0-9792-4B6B-A9E9-3531F3F7C4FB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8" creationId="{C358AF1B-304A-41F9-93E6-F75C582B254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113" creationId="{ED35ECAD-636D-46E9-86DE-3B8382FDEB61}"/>
          </ac:cxnSpMkLst>
        </pc:cxnChg>
        <pc:cxnChg chg="add mod">
          <ac:chgData name="" userId="3b99287881d56c4f" providerId="LiveId" clId="{14DB7CA6-AFC2-4A64-80D7-6B0F3D66BE12}" dt="2020-08-03T18:39:59.643" v="9074" actId="1076"/>
          <ac:cxnSpMkLst>
            <pc:docMk/>
            <pc:sldMk cId="3753506957" sldId="1559"/>
            <ac:cxnSpMk id="116" creationId="{7F66AC9B-E1AF-43EB-9B4B-BF00E77701AA}"/>
          </ac:cxnSpMkLst>
        </pc:cxnChg>
      </pc:sldChg>
      <pc:sldChg chg="addSp delSp modSp add modAnim">
        <pc:chgData name="" userId="3b99287881d56c4f" providerId="LiveId" clId="{14DB7CA6-AFC2-4A64-80D7-6B0F3D66BE12}" dt="2020-08-04T02:36:50.803" v="10782" actId="1035"/>
        <pc:sldMkLst>
          <pc:docMk/>
          <pc:sldMk cId="1294064009" sldId="1560"/>
        </pc:sldMkLst>
        <pc:spChg chg="mod">
          <ac:chgData name="" userId="3b99287881d56c4f" providerId="LiveId" clId="{14DB7CA6-AFC2-4A64-80D7-6B0F3D66BE12}" dt="2020-08-03T18:48:19.703" v="9087"/>
          <ac:spMkLst>
            <pc:docMk/>
            <pc:sldMk cId="1294064009" sldId="1560"/>
            <ac:spMk id="3" creationId="{B5A5B166-CE82-6543-87F8-A161C4527D5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4" creationId="{97139874-856C-E64F-99CC-AFCC150E4671}"/>
          </ac:spMkLst>
        </pc:spChg>
        <pc:spChg chg="del">
          <ac:chgData name="" userId="3b99287881d56c4f" providerId="LiveId" clId="{14DB7CA6-AFC2-4A64-80D7-6B0F3D66BE12}" dt="2020-08-03T18:05:45.563" v="8526" actId="478"/>
          <ac:spMkLst>
            <pc:docMk/>
            <pc:sldMk cId="1294064009" sldId="1560"/>
            <ac:spMk id="39" creationId="{C615FCC2-C223-42BE-97B2-4F1CD353CB0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0" creationId="{DB79911F-F9B9-4731-B84E-2D35B211E1F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1" creationId="{CA1142D8-26F0-4C4F-95C9-D26D08C14C3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2" creationId="{5CFF0925-0B45-4331-A54C-30D4E884075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3" creationId="{36F0FC2D-4D5E-4411-A9CB-13295FD7407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4" creationId="{35431FEF-7C72-4EDE-8F3A-9CA72F0F5A1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6" creationId="{680A38A3-FA6B-4DD5-B5D0-83A110160EF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7" creationId="{228AF810-9724-45F2-8E06-2F561172A1C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9" creationId="{48549572-F3F7-40E9-8D48-2F96F2D4685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0" creationId="{B830C22F-DB63-4B0C-91F8-563B6FDF082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2" creationId="{A3025C1A-E491-4098-9223-A067758A3BA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3" creationId="{86D0D42F-3A29-4E79-8712-546E58B51E4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4" creationId="{8612D9ED-309F-435E-BF13-96ABB056169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79" creationId="{36360CBD-6754-4FFC-B138-71C174574AF4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0" creationId="{D6DF7E76-EA8A-4938-B43A-9E9AEDDD78A2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1" creationId="{1CABDD24-3B8B-49F0-A2EC-E594822D4D4F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2" creationId="{727FC9DD-4EEE-4EC9-A42B-298E5D0723E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3" creationId="{0164D127-0E0E-4062-A0D9-71F742806E57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4" creationId="{F06FDEE8-BB74-414F-AB92-163CCF068EA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5" creationId="{D2641E80-23BC-4D6C-A9DC-2DE9CAB3600F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6" creationId="{FBC8E4DD-7264-486D-B5EE-396487FB151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7" creationId="{333C8893-E574-4634-A9BD-D7E74E86A69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8" creationId="{0EF1E3C4-95D2-42E5-BADC-CA8B36D4875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9" creationId="{901A0720-17F9-4A84-AE4F-A2564A2321C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0" creationId="{84F09072-BAE4-4460-8769-8DDF11D7EDB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1" creationId="{B2996E88-B851-4E96-9A37-1162E9624FD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2" creationId="{3C47B805-7F00-4A05-B774-1F5C347A4A59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3" creationId="{523724A3-2025-4E71-99F1-BF90A265145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4" creationId="{E75E5121-E47A-44A5-9F97-F9DBDC19CB9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5" creationId="{30C012D5-5ABB-4287-B031-3C400E87176A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6" creationId="{54143960-ECFA-4D2A-B59C-43DA0D15B1B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7" creationId="{8FE9D33F-F2A9-4764-A16E-1250D0DAE1B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8" creationId="{3BB81CC8-AE15-45EC-806F-A449426B8ED6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9" creationId="{3CBE22E4-94E1-4F1C-A8B8-6FB5C33BBFD9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00" creationId="{D2C87A30-A245-4F40-81A8-8FD0BA13F43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01" creationId="{18011033-113F-40CF-9D3D-B37488F9B5D4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08" creationId="{482219BF-394D-4AA8-AE68-B8299A207711}"/>
          </ac:spMkLst>
        </pc:spChg>
        <pc:spChg chg="del">
          <ac:chgData name="" userId="3b99287881d56c4f" providerId="LiveId" clId="{14DB7CA6-AFC2-4A64-80D7-6B0F3D66BE12}" dt="2020-08-03T18:05:51.297" v="8528" actId="478"/>
          <ac:spMkLst>
            <pc:docMk/>
            <pc:sldMk cId="1294064009" sldId="1560"/>
            <ac:spMk id="109" creationId="{81532C04-ADAB-2048-A68F-B3747F78A5E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1" creationId="{98A42443-8252-4649-962D-50F22CEF4F90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2" creationId="{404693FD-F63F-493B-93D6-805A8BE67EA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4" creationId="{B09ED2E7-B091-421A-A408-3FDD915E86D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5" creationId="{6483873F-7DB4-4AD2-9266-36984ABCC504}"/>
          </ac:spMkLst>
        </pc:spChg>
        <pc:spChg chg="add mod">
          <ac:chgData name="" userId="3b99287881d56c4f" providerId="LiveId" clId="{14DB7CA6-AFC2-4A64-80D7-6B0F3D66BE12}" dt="2020-08-04T02:36:43.593" v="10776" actId="14100"/>
          <ac:spMkLst>
            <pc:docMk/>
            <pc:sldMk cId="1294064009" sldId="1560"/>
            <ac:spMk id="141" creationId="{18136915-1ECE-4C37-8AE0-2E44788D0902}"/>
          </ac:spMkLst>
        </pc:spChg>
        <pc:spChg chg="add del">
          <ac:chgData name="" userId="3b99287881d56c4f" providerId="LiveId" clId="{14DB7CA6-AFC2-4A64-80D7-6B0F3D66BE12}" dt="2020-08-03T18:18:09.580" v="8734" actId="478"/>
          <ac:spMkLst>
            <pc:docMk/>
            <pc:sldMk cId="1294064009" sldId="1560"/>
            <ac:spMk id="142" creationId="{4CBB73EB-F114-4169-82AC-C036C224084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4" creationId="{38EFBB55-83E9-4135-999C-FD5AD2155E8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5" creationId="{14C552FE-8730-42CA-AFF8-1374B6A486C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6" creationId="{FE50FF21-5560-4C73-BE02-36EC932AC77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7" creationId="{47BF7A7F-2376-42D9-9451-647ACA36E50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8" creationId="{1FDADB58-409D-4900-9456-BC9D1B9B23A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9" creationId="{F1F3EFA6-208D-4E0F-817F-9D8C0DD4FB9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0" creationId="{FE4064DA-389E-4CFC-8FF0-859643DE72A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1" creationId="{5161B31A-8FA1-4401-BAF4-C355F9AB05D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2" creationId="{A45A7D38-4486-47F7-ABE7-8BED0D5537DC}"/>
          </ac:spMkLst>
        </pc:spChg>
        <pc:spChg chg="add del">
          <ac:chgData name="" userId="3b99287881d56c4f" providerId="LiveId" clId="{14DB7CA6-AFC2-4A64-80D7-6B0F3D66BE12}" dt="2020-08-03T18:17:40.802" v="8732" actId="478"/>
          <ac:spMkLst>
            <pc:docMk/>
            <pc:sldMk cId="1294064009" sldId="1560"/>
            <ac:spMk id="153" creationId="{55FA0FB9-491D-42C0-AEBC-D7EB688D70A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4" creationId="{32A00D9E-4965-4F33-8B63-E5B82822CE9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9" creationId="{29599F51-7491-478A-9956-793542B1D14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0" creationId="{70A36D50-B1B0-4410-9081-92C7E913664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1" creationId="{F434B4F0-5F98-47E7-A883-8495A912035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2" creationId="{06DE1C1A-0C8C-4868-AE25-E4F4A1A69844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3" creationId="{166C1EAA-AD32-4B5E-B707-CD11C5BF2FF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4" creationId="{DEE37CEA-499E-4645-A282-951FA392838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5" creationId="{27564F38-0975-46AB-9B70-D3D2D729EDC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6" creationId="{4E9EDA61-DE3B-485B-A0E9-5BC3721E598C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7" creationId="{E281C167-E56D-4724-BDE6-50C43377C51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8" creationId="{358205B4-1B66-445A-B744-4C0AC0E7EA7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9" creationId="{D2D45800-15C9-4F09-87AF-991952A9E7F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0" creationId="{3A9B4563-2553-42A0-8B26-1D2907402296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1" creationId="{4A4F8BED-989C-4380-80C1-1E71B29E0DF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2" creationId="{C1F27A8B-425F-4CA6-AA31-998EAD06682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3" creationId="{3BE52F9B-773D-4E43-A460-37F8ACE1A06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4" creationId="{AB744D6D-27E4-4F39-9DB6-AFFFD3878B0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5" creationId="{007BBB92-AC31-451E-BD49-493D9983352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6" creationId="{F57EF03A-30DF-4FB8-94D8-8A46AAB5634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7" creationId="{00DE1E4E-F296-423F-972C-95622E6DBD45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8" creationId="{21A2D6B4-E306-4B4F-AD5C-CD07859A540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3" creationId="{32F97454-9949-4F1B-84EA-7E6AF04CA9DF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4" creationId="{25A9B7B2-7507-45AD-B5CE-5F00D57DFC5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5" creationId="{D1C04064-9846-4D46-9D41-E3AAAA513DC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6" creationId="{BFCED8DB-802D-478A-A344-2F390C39D9B7}"/>
          </ac:spMkLst>
        </pc:spChg>
        <pc:spChg chg="add mod">
          <ac:chgData name="" userId="3b99287881d56c4f" providerId="LiveId" clId="{14DB7CA6-AFC2-4A64-80D7-6B0F3D66BE12}" dt="2020-08-03T18:49:54.254" v="9098"/>
          <ac:spMkLst>
            <pc:docMk/>
            <pc:sldMk cId="1294064009" sldId="1560"/>
            <ac:spMk id="189" creationId="{592E97F3-4365-4ABB-805E-7FBCD08FE2D3}"/>
          </ac:spMkLst>
        </pc:spChg>
        <pc:spChg chg="add mod">
          <ac:chgData name="" userId="3b99287881d56c4f" providerId="LiveId" clId="{14DB7CA6-AFC2-4A64-80D7-6B0F3D66BE12}" dt="2020-08-03T18:49:57.987" v="9104"/>
          <ac:spMkLst>
            <pc:docMk/>
            <pc:sldMk cId="1294064009" sldId="1560"/>
            <ac:spMk id="190" creationId="{A1046A24-C106-41B4-ACC3-BF836565CE69}"/>
          </ac:spMkLst>
        </pc:spChg>
        <pc:spChg chg="add del mod">
          <ac:chgData name="" userId="3b99287881d56c4f" providerId="LiveId" clId="{14DB7CA6-AFC2-4A64-80D7-6B0F3D66BE12}" dt="2020-08-03T18:21:25.205" v="8800" actId="478"/>
          <ac:spMkLst>
            <pc:docMk/>
            <pc:sldMk cId="1294064009" sldId="1560"/>
            <ac:spMk id="191" creationId="{6F85B27F-BC03-45A3-9CEE-BEBB36EC99FC}"/>
          </ac:spMkLst>
        </pc:spChg>
        <pc:spChg chg="add del mod">
          <ac:chgData name="" userId="3b99287881d56c4f" providerId="LiveId" clId="{14DB7CA6-AFC2-4A64-80D7-6B0F3D66BE12}" dt="2020-08-03T18:21:44.178" v="8815" actId="478"/>
          <ac:spMkLst>
            <pc:docMk/>
            <pc:sldMk cId="1294064009" sldId="1560"/>
            <ac:spMk id="192" creationId="{1B021138-91D9-4D67-820F-ADE22F3D57C2}"/>
          </ac:spMkLst>
        </pc:spChg>
        <pc:spChg chg="add del">
          <ac:chgData name="" userId="3b99287881d56c4f" providerId="LiveId" clId="{14DB7CA6-AFC2-4A64-80D7-6B0F3D66BE12}" dt="2020-08-03T18:18:11.072" v="8735" actId="478"/>
          <ac:spMkLst>
            <pc:docMk/>
            <pc:sldMk cId="1294064009" sldId="1560"/>
            <ac:spMk id="193" creationId="{920CE154-2681-4E95-BAED-7F5DC4C99767}"/>
          </ac:spMkLst>
        </pc:spChg>
        <pc:spChg chg="add del">
          <ac:chgData name="" userId="3b99287881d56c4f" providerId="LiveId" clId="{14DB7CA6-AFC2-4A64-80D7-6B0F3D66BE12}" dt="2020-08-03T18:22:25.788" v="8823" actId="478"/>
          <ac:spMkLst>
            <pc:docMk/>
            <pc:sldMk cId="1294064009" sldId="1560"/>
            <ac:spMk id="195" creationId="{5844E9EE-0D3A-498D-ABDE-5E3D02F1A994}"/>
          </ac:spMkLst>
        </pc:spChg>
        <pc:spChg chg="add del">
          <ac:chgData name="" userId="3b99287881d56c4f" providerId="LiveId" clId="{14DB7CA6-AFC2-4A64-80D7-6B0F3D66BE12}" dt="2020-08-03T18:22:25.044" v="8822" actId="478"/>
          <ac:spMkLst>
            <pc:docMk/>
            <pc:sldMk cId="1294064009" sldId="1560"/>
            <ac:spMk id="199" creationId="{A3CBE37E-43C8-4169-B030-A87283452255}"/>
          </ac:spMkLst>
        </pc:spChg>
        <pc:spChg chg="add del">
          <ac:chgData name="" userId="3b99287881d56c4f" providerId="LiveId" clId="{14DB7CA6-AFC2-4A64-80D7-6B0F3D66BE12}" dt="2020-08-03T18:32:35.948" v="8976" actId="478"/>
          <ac:spMkLst>
            <pc:docMk/>
            <pc:sldMk cId="1294064009" sldId="1560"/>
            <ac:spMk id="200" creationId="{CFC7596A-64AC-4FD6-9199-510E388D67EE}"/>
          </ac:spMkLst>
        </pc:spChg>
        <pc:spChg chg="add del">
          <ac:chgData name="" userId="3b99287881d56c4f" providerId="LiveId" clId="{14DB7CA6-AFC2-4A64-80D7-6B0F3D66BE12}" dt="2020-08-03T18:22:29.280" v="8826" actId="478"/>
          <ac:spMkLst>
            <pc:docMk/>
            <pc:sldMk cId="1294064009" sldId="1560"/>
            <ac:spMk id="201" creationId="{F793D950-871B-40DA-AEE3-BA00AEC23A75}"/>
          </ac:spMkLst>
        </pc:spChg>
        <pc:spChg chg="add del mod">
          <ac:chgData name="" userId="3b99287881d56c4f" providerId="LiveId" clId="{14DB7CA6-AFC2-4A64-80D7-6B0F3D66BE12}" dt="2020-08-03T18:30:11.104" v="8905" actId="478"/>
          <ac:spMkLst>
            <pc:docMk/>
            <pc:sldMk cId="1294064009" sldId="1560"/>
            <ac:spMk id="202" creationId="{3715231A-92E5-44F2-9FF7-CCA6DDEE3714}"/>
          </ac:spMkLst>
        </pc:spChg>
        <pc:spChg chg="add mod">
          <ac:chgData name="" userId="3b99287881d56c4f" providerId="LiveId" clId="{14DB7CA6-AFC2-4A64-80D7-6B0F3D66BE12}" dt="2020-08-03T18:50:01.375" v="9110"/>
          <ac:spMkLst>
            <pc:docMk/>
            <pc:sldMk cId="1294064009" sldId="1560"/>
            <ac:spMk id="203" creationId="{6C6D4D94-22B9-4986-9E58-D57E9CBC316E}"/>
          </ac:spMkLst>
        </pc:spChg>
        <pc:spChg chg="add mod">
          <ac:chgData name="" userId="3b99287881d56c4f" providerId="LiveId" clId="{14DB7CA6-AFC2-4A64-80D7-6B0F3D66BE12}" dt="2020-08-03T18:50:05.094" v="9116"/>
          <ac:spMkLst>
            <pc:docMk/>
            <pc:sldMk cId="1294064009" sldId="1560"/>
            <ac:spMk id="204" creationId="{1B42BAE9-B310-405F-B330-1490FB6F799E}"/>
          </ac:spMkLst>
        </pc:spChg>
        <pc:spChg chg="add mod">
          <ac:chgData name="" userId="3b99287881d56c4f" providerId="LiveId" clId="{14DB7CA6-AFC2-4A64-80D7-6B0F3D66BE12}" dt="2020-08-03T18:35:22.002" v="9045" actId="1076"/>
          <ac:spMkLst>
            <pc:docMk/>
            <pc:sldMk cId="1294064009" sldId="1560"/>
            <ac:spMk id="205" creationId="{AF90BA57-6E1A-4F38-B842-6C8AFD60C10A}"/>
          </ac:spMkLst>
        </pc:spChg>
        <pc:spChg chg="add del mod">
          <ac:chgData name="" userId="3b99287881d56c4f" providerId="LiveId" clId="{14DB7CA6-AFC2-4A64-80D7-6B0F3D66BE12}" dt="2020-08-03T18:50:40.941" v="9123" actId="478"/>
          <ac:spMkLst>
            <pc:docMk/>
            <pc:sldMk cId="1294064009" sldId="1560"/>
            <ac:spMk id="206" creationId="{835CB2EF-36F6-4A92-A531-26F223424567}"/>
          </ac:spMkLst>
        </pc:spChg>
        <pc:spChg chg="add del mod">
          <ac:chgData name="" userId="3b99287881d56c4f" providerId="LiveId" clId="{14DB7CA6-AFC2-4A64-80D7-6B0F3D66BE12}" dt="2020-08-03T18:35:14.710" v="9042" actId="478"/>
          <ac:spMkLst>
            <pc:docMk/>
            <pc:sldMk cId="1294064009" sldId="1560"/>
            <ac:spMk id="207" creationId="{72BF44DD-08EC-4892-88C6-784FBFED9D28}"/>
          </ac:spMkLst>
        </pc:spChg>
        <pc:spChg chg="add del mod">
          <ac:chgData name="" userId="3b99287881d56c4f" providerId="LiveId" clId="{14DB7CA6-AFC2-4A64-80D7-6B0F3D66BE12}" dt="2020-08-03T18:35:16.827" v="9043" actId="478"/>
          <ac:spMkLst>
            <pc:docMk/>
            <pc:sldMk cId="1294064009" sldId="1560"/>
            <ac:spMk id="208" creationId="{C5D03F90-ADFC-475B-81AA-C7DD8345A335}"/>
          </ac:spMkLst>
        </pc:spChg>
        <pc:spChg chg="add del mod">
          <ac:chgData name="" userId="3b99287881d56c4f" providerId="LiveId" clId="{14DB7CA6-AFC2-4A64-80D7-6B0F3D66BE12}" dt="2020-08-03T18:35:18.497" v="9044" actId="478"/>
          <ac:spMkLst>
            <pc:docMk/>
            <pc:sldMk cId="1294064009" sldId="1560"/>
            <ac:spMk id="209" creationId="{18301A24-F851-4587-A096-3D2902267033}"/>
          </ac:spMkLst>
        </pc:spChg>
        <pc:spChg chg="add mod">
          <ac:chgData name="" userId="3b99287881d56c4f" providerId="LiveId" clId="{14DB7CA6-AFC2-4A64-80D7-6B0F3D66BE12}" dt="2020-08-03T18:50:20.520" v="9120" actId="20577"/>
          <ac:spMkLst>
            <pc:docMk/>
            <pc:sldMk cId="1294064009" sldId="1560"/>
            <ac:spMk id="210" creationId="{BD333EDC-B624-4C9C-9700-D0D029918887}"/>
          </ac:spMkLst>
        </pc:spChg>
        <pc:spChg chg="add mod">
          <ac:chgData name="" userId="3b99287881d56c4f" providerId="LiveId" clId="{14DB7CA6-AFC2-4A64-80D7-6B0F3D66BE12}" dt="2020-08-03T18:50:22.574" v="9121" actId="20577"/>
          <ac:spMkLst>
            <pc:docMk/>
            <pc:sldMk cId="1294064009" sldId="1560"/>
            <ac:spMk id="211" creationId="{2AB8DB3B-E812-411C-A3D8-97B8329C3D90}"/>
          </ac:spMkLst>
        </pc:spChg>
        <pc:spChg chg="add mod">
          <ac:chgData name="" userId="3b99287881d56c4f" providerId="LiveId" clId="{14DB7CA6-AFC2-4A64-80D7-6B0F3D66BE12}" dt="2020-08-03T18:50:25.327" v="9122" actId="20577"/>
          <ac:spMkLst>
            <pc:docMk/>
            <pc:sldMk cId="1294064009" sldId="1560"/>
            <ac:spMk id="212" creationId="{614AFAF1-D426-40A5-93E9-DAC9B05F934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18" creationId="{0954210D-9F0B-4DF1-8D94-DD1D285D61BD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19" creationId="{E1E5ABD9-7F5A-4DDA-95A8-31C716FF3BF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1" creationId="{8F03B45D-3DB0-4E8E-80BB-007D328C8EA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2" creationId="{C2250DC1-5CA6-4C81-9B5F-DBD2F06914D0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3" creationId="{8A7398AA-6422-457F-B9E1-92C0F7A8F4A3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8" creationId="{397B32D0-9B58-457D-B961-75C6FD7B780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9" creationId="{3F2117B3-7E59-4DB3-A71D-46230F4DD51D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0" creationId="{F88B9C33-ACB2-457E-B7E4-98D294DF06C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1" creationId="{A25EAF4B-0CA6-4A86-895C-22E126633C8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2" creationId="{3E263A66-C63A-4F46-8C57-8B33EBA7BA40}"/>
          </ac:spMkLst>
        </pc:spChg>
        <pc:spChg chg="add del mod">
          <ac:chgData name="" userId="3b99287881d56c4f" providerId="LiveId" clId="{14DB7CA6-AFC2-4A64-80D7-6B0F3D66BE12}" dt="2020-08-03T18:50:07.417" v="9117" actId="478"/>
          <ac:spMkLst>
            <pc:docMk/>
            <pc:sldMk cId="1294064009" sldId="1560"/>
            <ac:spMk id="234" creationId="{964EE342-4BDB-4C54-8C4D-6FCF37A515EA}"/>
          </ac:spMkLst>
        </pc:spChg>
        <pc:spChg chg="add mod">
          <ac:chgData name="" userId="3b99287881d56c4f" providerId="LiveId" clId="{14DB7CA6-AFC2-4A64-80D7-6B0F3D66BE12}" dt="2020-08-04T02:36:30.257" v="10775" actId="1076"/>
          <ac:spMkLst>
            <pc:docMk/>
            <pc:sldMk cId="1294064009" sldId="1560"/>
            <ac:spMk id="235" creationId="{7211332A-31CA-4C32-900A-6704A06D9BD8}"/>
          </ac:spMkLst>
        </pc:spChg>
        <pc:spChg chg="add mod">
          <ac:chgData name="" userId="3b99287881d56c4f" providerId="LiveId" clId="{14DB7CA6-AFC2-4A64-80D7-6B0F3D66BE12}" dt="2020-08-04T02:36:50.803" v="10782" actId="1035"/>
          <ac:spMkLst>
            <pc:docMk/>
            <pc:sldMk cId="1294064009" sldId="1560"/>
            <ac:spMk id="236" creationId="{F2742DAD-0695-49DC-8796-5593DB5E1E47}"/>
          </ac:spMkLst>
        </pc:spChg>
        <pc:picChg chg="add del">
          <ac:chgData name="" userId="3b99287881d56c4f" providerId="LiveId" clId="{14DB7CA6-AFC2-4A64-80D7-6B0F3D66BE12}" dt="2020-08-03T18:22:28.294" v="8825" actId="478"/>
          <ac:picMkLst>
            <pc:docMk/>
            <pc:sldMk cId="1294064009" sldId="1560"/>
            <ac:picMk id="68" creationId="{CF7DA3E7-D664-452F-8232-877D75D2429E}"/>
          </ac:picMkLst>
        </pc:picChg>
        <pc:picChg chg="add del">
          <ac:chgData name="" userId="3b99287881d56c4f" providerId="LiveId" clId="{14DB7CA6-AFC2-4A64-80D7-6B0F3D66BE12}" dt="2020-08-03T18:22:26.932" v="8824" actId="478"/>
          <ac:picMkLst>
            <pc:docMk/>
            <pc:sldMk cId="1294064009" sldId="1560"/>
            <ac:picMk id="155" creationId="{EC1974F7-602F-46C8-9496-006D6CE3CEF8}"/>
          </ac:picMkLst>
        </pc:picChg>
        <pc:picChg chg="add del">
          <ac:chgData name="" userId="3b99287881d56c4f" providerId="LiveId" clId="{14DB7CA6-AFC2-4A64-80D7-6B0F3D66BE12}" dt="2020-08-03T18:22:23.774" v="8821" actId="478"/>
          <ac:picMkLst>
            <pc:docMk/>
            <pc:sldMk cId="1294064009" sldId="1560"/>
            <ac:picMk id="156" creationId="{AF273867-97C9-4ACB-9370-0BA961A101D4}"/>
          </ac:picMkLst>
        </pc:picChg>
        <pc:picChg chg="add del">
          <ac:chgData name="" userId="3b99287881d56c4f" providerId="LiveId" clId="{14DB7CA6-AFC2-4A64-80D7-6B0F3D66BE12}" dt="2020-08-03T18:32:33.183" v="8975" actId="478"/>
          <ac:picMkLst>
            <pc:docMk/>
            <pc:sldMk cId="1294064009" sldId="1560"/>
            <ac:picMk id="157" creationId="{C58AADA6-BBE6-45EF-8A69-4F7AD5E379A8}"/>
          </ac:picMkLst>
        </pc:picChg>
        <pc:picChg chg="add del">
          <ac:chgData name="" userId="3b99287881d56c4f" providerId="LiveId" clId="{14DB7CA6-AFC2-4A64-80D7-6B0F3D66BE12}" dt="2020-08-03T18:17:41.976" v="8733" actId="478"/>
          <ac:picMkLst>
            <pc:docMk/>
            <pc:sldMk cId="1294064009" sldId="1560"/>
            <ac:picMk id="158" creationId="{C90241CF-E190-4459-A32D-D3879D011524}"/>
          </ac:picMkLst>
        </pc:picChg>
        <pc:picChg chg="add del">
          <ac:chgData name="" userId="3b99287881d56c4f" providerId="LiveId" clId="{14DB7CA6-AFC2-4A64-80D7-6B0F3D66BE12}" dt="2020-08-03T18:49:00.335" v="9089"/>
          <ac:picMkLst>
            <pc:docMk/>
            <pc:sldMk cId="1294064009" sldId="1560"/>
            <ac:picMk id="217" creationId="{209F8862-FE65-40F2-975A-F1968CE10A3C}"/>
          </ac:picMkLst>
        </pc:pic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5" creationId="{D3F8DEAC-2F65-4AF9-8606-2B52AE426189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6" creationId="{CB3D5D9A-04A2-4677-9B34-0D1C22D7363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7" creationId="{60BF13B7-5B59-419C-BBE1-D7F22797C75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8" creationId="{B5399746-FE7C-405B-8771-42183D779287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9" creationId="{37B33A0D-CDD1-4219-8844-43DDA08C099A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0" creationId="{975EF6D8-449D-4378-A6A2-D4B8896ACDCA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1" creationId="{209D36C1-144E-40D0-BD5D-C1C64123D756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2" creationId="{A6D90135-AC28-4CAB-B281-62AFDEE0295A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3" creationId="{07A5CC5B-269D-48CA-ABE6-2714F09BFF68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4" creationId="{5CA5EFE0-85B5-4155-B02D-6B57F1C63798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5" creationId="{5E71F85C-A393-42AF-9428-82C51E397EA0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6" creationId="{11382EBC-FB4D-4D6C-B0F4-0AEC41347CC6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7" creationId="{0A5EF9D1-D412-4F95-AB1E-9FBEF5DE8F60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9" creationId="{526A016C-4139-4EA8-AEA9-73FB1B21425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0" creationId="{72EEF5F9-13A6-485D-913C-48974CED6E54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1" creationId="{79CB48AB-6057-469D-A9CB-3E8DA8609EC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2" creationId="{2264A7D6-464E-480E-9174-99A4530F9EB4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3" creationId="{C9F7D7E1-0E06-459B-A4AD-E4D7216766DC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4" creationId="{23783D0C-A0AF-4B00-BF0A-2100B9C95295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5" creationId="{F8FDD355-99BB-4828-9668-51530F3D40FC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6" creationId="{5EF85352-BC2E-4FF6-A081-75C3A861656C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7" creationId="{9FC499F0-9792-4B6B-A9E9-3531F3F7C4F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8" creationId="{C358AF1B-304A-41F9-93E6-F75C582B254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2" creationId="{958C47E7-7D32-401B-B806-B1C7CE2294F6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3" creationId="{BB8D5787-62E9-4ACF-A365-6BD76F9E6CE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4" creationId="{4CFABB64-C0E5-4B77-9C0A-7A0E09515C2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5" creationId="{E9BC6BFF-2E01-44F9-857F-A0BA71C35B0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6" creationId="{B8B415AE-9E3A-4DFD-B047-4E34813C538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7" creationId="{6AEB7A55-8CAB-4894-9E27-507C5708EA8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0" creationId="{02BDEABD-A5A8-42B2-8A8A-7CCE96575DB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113" creationId="{ED35ECAD-636D-46E9-86DE-3B8382FDEB6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6" creationId="{26FD88A5-0CC8-4561-954C-A5434D4CB83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7" creationId="{6D585922-E67D-4DBA-92D2-BA8FA2FFEEFC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8" creationId="{19EAA151-54D1-49C9-89D9-C5A0DB8ED1A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9" creationId="{7089C35C-50F9-4D3C-8F6C-0463100ADA74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0" creationId="{600872AE-0194-45DF-A0E2-A8C753BCE6C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1" creationId="{4553DB3E-8CA3-43CE-B387-7349811E125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2" creationId="{768B14DE-5840-4B26-8A60-FE040303911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3" creationId="{607772E1-C079-48AC-ADCC-E173A012346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4" creationId="{F2923B03-5F5E-4C2C-B9F8-E16D5911216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5" creationId="{6714EBFD-AB78-4600-A2B3-872C80385D5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6" creationId="{BD3F3D99-B009-4EEF-AAE5-5EB671E247EF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7" creationId="{B5117535-B5A0-499B-B674-5D50EFB2309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8" creationId="{D1269EE2-0F7D-44CB-AE0D-86692FD6F9D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9" creationId="{8CB35A2C-721D-443C-9ADC-F2B3D8A6F6BB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0" creationId="{792AADF8-1C53-4C42-A29F-F012D72A63EE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1" creationId="{6BD917A3-78B4-4129-8231-239443F4D0D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2" creationId="{AD743BAB-FA16-49BF-A50F-B9C6233B7F4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3" creationId="{33C2D70A-4E12-47AB-9D5B-34872E89F384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4" creationId="{39F5FAD7-CC96-4F87-A601-D364872A5E0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5" creationId="{1035810F-4BCE-416F-9421-4B12E873BB3D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6" creationId="{959C2E4C-B78E-4A06-AC1B-2748937600CD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7" creationId="{3B495B2F-C9EE-4DC1-A4B9-0565BDA4F92A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8" creationId="{A73E9128-FDC2-4CFC-BFB4-BEB96B9C3AA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9" creationId="{2349A15E-1600-4F00-A729-438CA9B1999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40" creationId="{58B12984-A764-4207-B710-D6B68AA10D16}"/>
          </ac:cxnSpMkLst>
        </pc:cxnChg>
        <pc:cxnChg chg="add del">
          <ac:chgData name="" userId="3b99287881d56c4f" providerId="LiveId" clId="{14DB7CA6-AFC2-4A64-80D7-6B0F3D66BE12}" dt="2020-08-03T18:18:12.471" v="8736" actId="478"/>
          <ac:cxnSpMkLst>
            <pc:docMk/>
            <pc:sldMk cId="1294064009" sldId="1560"/>
            <ac:cxnSpMk id="143" creationId="{F4362E34-5534-4759-9085-79E5077E17A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79" creationId="{DF066233-5897-46CB-AC40-CC782533DDE9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0" creationId="{199ECCB3-1443-4DF7-A05E-D4D028FBC6EE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1" creationId="{352B9FA4-3B88-4905-8892-B11929D34E7C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2" creationId="{2BC355A9-8F76-4BA3-AD4D-5E9D88FF11EA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7" creationId="{CBFF31EA-6967-4B21-B0BF-FCF1BA2EBDD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8" creationId="{44D1ADCE-40AA-464E-B765-334DD3B56599}"/>
          </ac:cxnSpMkLst>
        </pc:cxnChg>
        <pc:cxnChg chg="add del">
          <ac:chgData name="" userId="3b99287881d56c4f" providerId="LiveId" clId="{14DB7CA6-AFC2-4A64-80D7-6B0F3D66BE12}" dt="2020-08-03T18:22:30.653" v="8827" actId="478"/>
          <ac:cxnSpMkLst>
            <pc:docMk/>
            <pc:sldMk cId="1294064009" sldId="1560"/>
            <ac:cxnSpMk id="194" creationId="{A3BF82F4-1F12-4BFC-AE28-A4F333CFE37C}"/>
          </ac:cxnSpMkLst>
        </pc:cxnChg>
        <pc:cxnChg chg="add del">
          <ac:chgData name="" userId="3b99287881d56c4f" providerId="LiveId" clId="{14DB7CA6-AFC2-4A64-80D7-6B0F3D66BE12}" dt="2020-08-03T18:22:31.045" v="8828" actId="478"/>
          <ac:cxnSpMkLst>
            <pc:docMk/>
            <pc:sldMk cId="1294064009" sldId="1560"/>
            <ac:cxnSpMk id="196" creationId="{98A07405-A5D0-42B4-B3CA-783074FF06E4}"/>
          </ac:cxnSpMkLst>
        </pc:cxnChg>
        <pc:cxnChg chg="add del">
          <ac:chgData name="" userId="3b99287881d56c4f" providerId="LiveId" clId="{14DB7CA6-AFC2-4A64-80D7-6B0F3D66BE12}" dt="2020-08-03T18:22:32.360" v="8829" actId="478"/>
          <ac:cxnSpMkLst>
            <pc:docMk/>
            <pc:sldMk cId="1294064009" sldId="1560"/>
            <ac:cxnSpMk id="197" creationId="{44E09068-53BD-4A79-B56C-E173EB776A74}"/>
          </ac:cxnSpMkLst>
        </pc:cxnChg>
        <pc:cxnChg chg="add del">
          <ac:chgData name="" userId="3b99287881d56c4f" providerId="LiveId" clId="{14DB7CA6-AFC2-4A64-80D7-6B0F3D66BE12}" dt="2020-08-03T18:22:33.044" v="8830" actId="478"/>
          <ac:cxnSpMkLst>
            <pc:docMk/>
            <pc:sldMk cId="1294064009" sldId="1560"/>
            <ac:cxnSpMk id="198" creationId="{0D30E7FA-DD39-46F8-AEBA-BA8BED498596}"/>
          </ac:cxnSpMkLst>
        </pc:cxnChg>
        <pc:cxnChg chg="add mod">
          <ac:chgData name="" userId="3b99287881d56c4f" providerId="LiveId" clId="{14DB7CA6-AFC2-4A64-80D7-6B0F3D66BE12}" dt="2020-08-03T18:36:13.882" v="9059" actId="1076"/>
          <ac:cxnSpMkLst>
            <pc:docMk/>
            <pc:sldMk cId="1294064009" sldId="1560"/>
            <ac:cxnSpMk id="213" creationId="{725ACA26-3EBB-4EB6-AB17-2F60C8A43AA3}"/>
          </ac:cxnSpMkLst>
        </pc:cxnChg>
        <pc:cxnChg chg="add mod">
          <ac:chgData name="" userId="3b99287881d56c4f" providerId="LiveId" clId="{14DB7CA6-AFC2-4A64-80D7-6B0F3D66BE12}" dt="2020-08-03T18:36:18.170" v="9061" actId="1076"/>
          <ac:cxnSpMkLst>
            <pc:docMk/>
            <pc:sldMk cId="1294064009" sldId="1560"/>
            <ac:cxnSpMk id="214" creationId="{3818E1D8-D931-4DDF-A08C-5A995D271136}"/>
          </ac:cxnSpMkLst>
        </pc:cxnChg>
        <pc:cxnChg chg="add mod">
          <ac:chgData name="" userId="3b99287881d56c4f" providerId="LiveId" clId="{14DB7CA6-AFC2-4A64-80D7-6B0F3D66BE12}" dt="2020-08-03T18:36:21.738" v="9063" actId="1076"/>
          <ac:cxnSpMkLst>
            <pc:docMk/>
            <pc:sldMk cId="1294064009" sldId="1560"/>
            <ac:cxnSpMk id="215" creationId="{A4A3C2FD-848F-4986-8A9D-9163FACB1E3A}"/>
          </ac:cxnSpMkLst>
        </pc:cxnChg>
        <pc:cxnChg chg="add mod">
          <ac:chgData name="" userId="3b99287881d56c4f" providerId="LiveId" clId="{14DB7CA6-AFC2-4A64-80D7-6B0F3D66BE12}" dt="2020-08-03T18:36:25.251" v="9065" actId="1076"/>
          <ac:cxnSpMkLst>
            <pc:docMk/>
            <pc:sldMk cId="1294064009" sldId="1560"/>
            <ac:cxnSpMk id="216" creationId="{05CFE523-BD01-49F3-9918-7E0DB74C82CA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0" creationId="{7BCAC939-8AB7-4EE3-A58F-CA44F2366D09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4" creationId="{7823BACE-E3AE-4D0A-B65B-2E9268DE7B40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5" creationId="{AF6CB072-4C53-44F1-BB4E-D53844B3E9E6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6" creationId="{D2DC3F15-8096-48E2-83F8-5ACA4032424A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7" creationId="{02ABDAA6-CF4C-45D2-BD6A-72D490A834FC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33" creationId="{653AE5D0-8273-4DAA-B6CD-166F07819D84}"/>
          </ac:cxnSpMkLst>
        </pc:cxnChg>
      </pc:sldChg>
      <pc:sldChg chg="addSp modSp add">
        <pc:chgData name="" userId="3b99287881d56c4f" providerId="LiveId" clId="{14DB7CA6-AFC2-4A64-80D7-6B0F3D66BE12}" dt="2020-08-04T02:35:09.890" v="10763" actId="1076"/>
        <pc:sldMkLst>
          <pc:docMk/>
          <pc:sldMk cId="2987272669" sldId="1561"/>
        </pc:sldMkLst>
        <pc:spChg chg="add mod">
          <ac:chgData name="" userId="3b99287881d56c4f" providerId="LiveId" clId="{14DB7CA6-AFC2-4A64-80D7-6B0F3D66BE12}" dt="2020-08-04T02:35:09.890" v="10763" actId="1076"/>
          <ac:spMkLst>
            <pc:docMk/>
            <pc:sldMk cId="2987272669" sldId="1561"/>
            <ac:spMk id="108" creationId="{F0BDC432-AE1D-4D40-9B0A-D0F5504DDCF7}"/>
          </ac:spMkLst>
        </pc:spChg>
        <pc:spChg chg="mod">
          <ac:chgData name="" userId="3b99287881d56c4f" providerId="LiveId" clId="{14DB7CA6-AFC2-4A64-80D7-6B0F3D66BE12}" dt="2020-08-04T02:35:00.306" v="10761" actId="14100"/>
          <ac:spMkLst>
            <pc:docMk/>
            <pc:sldMk cId="2987272669" sldId="1561"/>
            <ac:spMk id="141" creationId="{18136915-1ECE-4C37-8AE0-2E44788D0902}"/>
          </ac:spMkLst>
        </pc:spChg>
      </pc:sldChg>
      <pc:sldChg chg="addSp delSp modSp add">
        <pc:chgData name="" userId="3b99287881d56c4f" providerId="LiveId" clId="{14DB7CA6-AFC2-4A64-80D7-6B0F3D66BE12}" dt="2020-08-03T19:03:49.987" v="9280" actId="1076"/>
        <pc:sldMkLst>
          <pc:docMk/>
          <pc:sldMk cId="3853156972" sldId="1562"/>
        </pc:sldMkLst>
        <pc:spChg chg="add mod">
          <ac:chgData name="" userId="3b99287881d56c4f" providerId="LiveId" clId="{14DB7CA6-AFC2-4A64-80D7-6B0F3D66BE12}" dt="2020-08-03T19:03:49.987" v="9280" actId="1076"/>
          <ac:spMkLst>
            <pc:docMk/>
            <pc:sldMk cId="3853156972" sldId="1562"/>
            <ac:spMk id="66" creationId="{8FDF3770-9288-4AC5-8959-C381EE00091B}"/>
          </ac:spMkLst>
        </pc:spChg>
        <pc:spChg chg="mod">
          <ac:chgData name="" userId="3b99287881d56c4f" providerId="LiveId" clId="{14DB7CA6-AFC2-4A64-80D7-6B0F3D66BE12}" dt="2020-08-03T19:01:17.655" v="9243" actId="20577"/>
          <ac:spMkLst>
            <pc:docMk/>
            <pc:sldMk cId="3853156972" sldId="1562"/>
            <ac:spMk id="105" creationId="{44F47B4D-391B-4059-B665-A48C8CE8E821}"/>
          </ac:spMkLst>
        </pc:spChg>
        <pc:spChg chg="mod">
          <ac:chgData name="" userId="3b99287881d56c4f" providerId="LiveId" clId="{14DB7CA6-AFC2-4A64-80D7-6B0F3D66BE12}" dt="2020-08-03T19:00:34.699" v="9234" actId="1076"/>
          <ac:spMkLst>
            <pc:docMk/>
            <pc:sldMk cId="3853156972" sldId="1562"/>
            <ac:spMk id="149" creationId="{DE505B9A-D881-4460-8F88-2845B0873522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6" creationId="{A369B03E-672C-47C3-A523-F50CF1C0ABB2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7" creationId="{3EE60D6C-B46D-409D-BDA6-C5D3F6557148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9" creationId="{86203B02-7698-42AC-9224-62FE932821A5}"/>
          </ac:spMkLst>
        </pc:spChg>
        <pc:spChg chg="mod">
          <ac:chgData name="" userId="3b99287881d56c4f" providerId="LiveId" clId="{14DB7CA6-AFC2-4A64-80D7-6B0F3D66BE12}" dt="2020-08-03T19:00:39.836" v="9235" actId="1076"/>
          <ac:spMkLst>
            <pc:docMk/>
            <pc:sldMk cId="3853156972" sldId="1562"/>
            <ac:spMk id="165" creationId="{CEFDE971-45D6-46B4-8822-1D60B5E63E7C}"/>
          </ac:spMkLst>
        </pc:spChg>
        <pc:spChg chg="mod">
          <ac:chgData name="" userId="3b99287881d56c4f" providerId="LiveId" clId="{14DB7CA6-AFC2-4A64-80D7-6B0F3D66BE12}" dt="2020-08-03T19:00:30.219" v="9233" actId="1076"/>
          <ac:spMkLst>
            <pc:docMk/>
            <pc:sldMk cId="3853156972" sldId="1562"/>
            <ac:spMk id="166" creationId="{C9C93416-74D1-4348-8350-44D4F590C6E0}"/>
          </ac:spMkLst>
        </pc:spChg>
        <pc:cxnChg chg="del">
          <ac:chgData name="" userId="3b99287881d56c4f" providerId="LiveId" clId="{14DB7CA6-AFC2-4A64-80D7-6B0F3D66BE12}" dt="2020-08-03T19:00:44.706" v="9236" actId="478"/>
          <ac:cxnSpMkLst>
            <pc:docMk/>
            <pc:sldMk cId="3853156972" sldId="1562"/>
            <ac:cxnSpMk id="158" creationId="{9F70CC05-83C6-4CA1-8821-2026CE0CA4A2}"/>
          </ac:cxnSpMkLst>
        </pc:cxnChg>
        <pc:cxnChg chg="mod">
          <ac:chgData name="" userId="3b99287881d56c4f" providerId="LiveId" clId="{14DB7CA6-AFC2-4A64-80D7-6B0F3D66BE12}" dt="2020-08-03T19:00:24.100" v="9232" actId="1076"/>
          <ac:cxnSpMkLst>
            <pc:docMk/>
            <pc:sldMk cId="3853156972" sldId="1562"/>
            <ac:cxnSpMk id="162" creationId="{73A1764C-9E33-4BAF-B1C5-60B3655CC190}"/>
          </ac:cxnSpMkLst>
        </pc:cxnChg>
      </pc:sldChg>
      <pc:sldChg chg="addSp delSp modSp add modNotesTx">
        <pc:chgData name="" userId="3b99287881d56c4f" providerId="LiveId" clId="{14DB7CA6-AFC2-4A64-80D7-6B0F3D66BE12}" dt="2020-08-04T00:05:19.809" v="10290" actId="13822"/>
        <pc:sldMkLst>
          <pc:docMk/>
          <pc:sldMk cId="2781660555" sldId="1564"/>
        </pc:sldMkLst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2" creationId="{2CF4CEAD-7EEE-EB41-9439-C4ADEA762BB9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4" creationId="{DC73AF08-A486-4D46-BBC7-48BC0C665380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5" creationId="{22659612-2C78-4534-B388-668FCB07EBF2}"/>
          </ac:spMkLst>
        </pc:spChg>
        <pc:spChg chg="add mod">
          <ac:chgData name="" userId="3b99287881d56c4f" providerId="LiveId" clId="{14DB7CA6-AFC2-4A64-80D7-6B0F3D66BE12}" dt="2020-08-04T00:03:25.405" v="10267" actId="14100"/>
          <ac:spMkLst>
            <pc:docMk/>
            <pc:sldMk cId="2781660555" sldId="1564"/>
            <ac:spMk id="6" creationId="{0BD7888C-6C70-4534-97F2-B3A73E90E329}"/>
          </ac:spMkLst>
        </pc:spChg>
        <pc:spChg chg="add mod">
          <ac:chgData name="" userId="3b99287881d56c4f" providerId="LiveId" clId="{14DB7CA6-AFC2-4A64-80D7-6B0F3D66BE12}" dt="2020-08-04T00:01:32.213" v="10262" actId="2711"/>
          <ac:spMkLst>
            <pc:docMk/>
            <pc:sldMk cId="2781660555" sldId="1564"/>
            <ac:spMk id="7" creationId="{321E03A9-3ADA-4C4F-A366-EB306BEC97C7}"/>
          </ac:spMkLst>
        </pc:spChg>
        <pc:spChg chg="add del mod">
          <ac:chgData name="" userId="3b99287881d56c4f" providerId="LiveId" clId="{14DB7CA6-AFC2-4A64-80D7-6B0F3D66BE12}" dt="2020-08-03T23:35:14.182" v="10051" actId="478"/>
          <ac:spMkLst>
            <pc:docMk/>
            <pc:sldMk cId="2781660555" sldId="1564"/>
            <ac:spMk id="8" creationId="{DFA1B41E-70C3-499F-BAA7-027D514EA1BD}"/>
          </ac:spMkLst>
        </pc:spChg>
        <pc:spChg chg="add mod">
          <ac:chgData name="" userId="3b99287881d56c4f" providerId="LiveId" clId="{14DB7CA6-AFC2-4A64-80D7-6B0F3D66BE12}" dt="2020-08-04T00:01:27.090" v="10261" actId="2711"/>
          <ac:spMkLst>
            <pc:docMk/>
            <pc:sldMk cId="2781660555" sldId="1564"/>
            <ac:spMk id="9" creationId="{4CE8A9D6-FB42-4615-ABEC-E0F4DBD81BE1}"/>
          </ac:spMkLst>
        </pc:spChg>
        <pc:spChg chg="add mod">
          <ac:chgData name="" userId="3b99287881d56c4f" providerId="LiveId" clId="{14DB7CA6-AFC2-4A64-80D7-6B0F3D66BE12}" dt="2020-08-04T00:01:35.857" v="10263" actId="2711"/>
          <ac:spMkLst>
            <pc:docMk/>
            <pc:sldMk cId="2781660555" sldId="1564"/>
            <ac:spMk id="10" creationId="{9E40AFC9-F8EC-4BEE-80EB-80AA417B0852}"/>
          </ac:spMkLst>
        </pc:spChg>
        <pc:spChg chg="add mod">
          <ac:chgData name="" userId="3b99287881d56c4f" providerId="LiveId" clId="{14DB7CA6-AFC2-4A64-80D7-6B0F3D66BE12}" dt="2020-08-03T23:55:48.765" v="10213" actId="1076"/>
          <ac:spMkLst>
            <pc:docMk/>
            <pc:sldMk cId="2781660555" sldId="1564"/>
            <ac:spMk id="12" creationId="{61447EBE-98F9-4E48-9F0F-A0DF32078952}"/>
          </ac:spMkLst>
        </pc:spChg>
        <pc:spChg chg="add del mod">
          <ac:chgData name="" userId="3b99287881d56c4f" providerId="LiveId" clId="{14DB7CA6-AFC2-4A64-80D7-6B0F3D66BE12}" dt="2020-08-03T23:53:49.567" v="10164"/>
          <ac:spMkLst>
            <pc:docMk/>
            <pc:sldMk cId="2781660555" sldId="1564"/>
            <ac:spMk id="14" creationId="{E8A84BAE-59AB-47ED-BEA6-080341D91D40}"/>
          </ac:spMkLst>
        </pc:spChg>
        <pc:spChg chg="add del mod">
          <ac:chgData name="" userId="3b99287881d56c4f" providerId="LiveId" clId="{14DB7CA6-AFC2-4A64-80D7-6B0F3D66BE12}" dt="2020-08-04T00:04:15.756" v="10289" actId="1076"/>
          <ac:spMkLst>
            <pc:docMk/>
            <pc:sldMk cId="2781660555" sldId="1564"/>
            <ac:spMk id="19" creationId="{D59E2024-F240-4BA4-9A6C-A2E1A4246C4E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1" creationId="{CBE9045F-6D7A-4501-AEFC-0A74884C60A4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22" creationId="{A7A21D84-7FD4-114A-A933-52547AB73A34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4" creationId="{0BFAEEDD-1F03-43EC-A9B5-99F9C749DBBC}"/>
          </ac:spMkLst>
        </pc:spChg>
        <pc:spChg chg="del">
          <ac:chgData name="" userId="3b99287881d56c4f" providerId="LiveId" clId="{14DB7CA6-AFC2-4A64-80D7-6B0F3D66BE12}" dt="2020-08-03T22:44:50.739" v="9784" actId="478"/>
          <ac:spMkLst>
            <pc:docMk/>
            <pc:sldMk cId="2781660555" sldId="1564"/>
            <ac:spMk id="25" creationId="{ACFD280F-6EEB-7648-ACE2-C06FFFD4D3AF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7" creationId="{E2A637EC-1CE8-4150-9B30-B2DDBFD5F356}"/>
          </ac:spMkLst>
        </pc:spChg>
        <pc:spChg chg="del">
          <ac:chgData name="" userId="3b99287881d56c4f" providerId="LiveId" clId="{14DB7CA6-AFC2-4A64-80D7-6B0F3D66BE12}" dt="2020-08-03T22:44:51.470" v="9785" actId="478"/>
          <ac:spMkLst>
            <pc:docMk/>
            <pc:sldMk cId="2781660555" sldId="1564"/>
            <ac:spMk id="28" creationId="{633E753D-566A-424A-A051-C397231FC911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9" creationId="{09B8A584-E974-4CF4-8730-A08DF666955C}"/>
          </ac:spMkLst>
        </pc:spChg>
        <pc:spChg chg="del">
          <ac:chgData name="" userId="3b99287881d56c4f" providerId="LiveId" clId="{14DB7CA6-AFC2-4A64-80D7-6B0F3D66BE12}" dt="2020-08-03T22:44:49.432" v="9783" actId="478"/>
          <ac:spMkLst>
            <pc:docMk/>
            <pc:sldMk cId="2781660555" sldId="1564"/>
            <ac:spMk id="30" creationId="{4EAB2AEA-0A7D-BD49-BF3A-F0AAEDDD4621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1" creationId="{96205D44-1F29-46DE-A058-1902A4E7D416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32" creationId="{B7712F68-7D3E-D64C-AB18-7A7E827D9530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3" creationId="{407F1E33-53B1-4EDB-8F0B-AED148F23F38}"/>
          </ac:spMkLst>
        </pc:spChg>
        <pc:spChg chg="add mod">
          <ac:chgData name="" userId="3b99287881d56c4f" providerId="LiveId" clId="{14DB7CA6-AFC2-4A64-80D7-6B0F3D66BE12}" dt="2020-08-03T23:03:25.995" v="9945" actId="1076"/>
          <ac:spMkLst>
            <pc:docMk/>
            <pc:sldMk cId="2781660555" sldId="1564"/>
            <ac:spMk id="34" creationId="{67048E0F-3EBC-4A05-819D-9C83605DD335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5" creationId="{29B43678-DE84-4864-9724-9E3974F9FEA2}"/>
          </ac:spMkLst>
        </pc:spChg>
        <pc:spChg chg="add mod">
          <ac:chgData name="" userId="3b99287881d56c4f" providerId="LiveId" clId="{14DB7CA6-AFC2-4A64-80D7-6B0F3D66BE12}" dt="2020-08-03T23:55:48.765" v="10213" actId="1076"/>
          <ac:spMkLst>
            <pc:docMk/>
            <pc:sldMk cId="2781660555" sldId="1564"/>
            <ac:spMk id="36" creationId="{52A09632-D559-4303-B07B-4653CEC1C06A}"/>
          </ac:spMkLst>
        </pc:spChg>
        <pc:spChg chg="add mod">
          <ac:chgData name="" userId="3b99287881d56c4f" providerId="LiveId" clId="{14DB7CA6-AFC2-4A64-80D7-6B0F3D66BE12}" dt="2020-08-04T00:02:15.494" v="10265" actId="13926"/>
          <ac:spMkLst>
            <pc:docMk/>
            <pc:sldMk cId="2781660555" sldId="1564"/>
            <ac:spMk id="37" creationId="{CF31C912-B246-4DB0-9202-F4DDC25F8E60}"/>
          </ac:spMkLst>
        </pc:spChg>
        <pc:spChg chg="add mod">
          <ac:chgData name="" userId="3b99287881d56c4f" providerId="LiveId" clId="{14DB7CA6-AFC2-4A64-80D7-6B0F3D66BE12}" dt="2020-08-03T23:55:05.772" v="10197" actId="1076"/>
          <ac:spMkLst>
            <pc:docMk/>
            <pc:sldMk cId="2781660555" sldId="1564"/>
            <ac:spMk id="38" creationId="{E2481EEB-E7E4-4B46-9FB4-95BBF03B734D}"/>
          </ac:spMkLst>
        </pc:spChg>
        <pc:spChg chg="add mod">
          <ac:chgData name="" userId="3b99287881d56c4f" providerId="LiveId" clId="{14DB7CA6-AFC2-4A64-80D7-6B0F3D66BE12}" dt="2020-08-03T23:46:57.798" v="10111" actId="13822"/>
          <ac:spMkLst>
            <pc:docMk/>
            <pc:sldMk cId="2781660555" sldId="1564"/>
            <ac:spMk id="39" creationId="{642FF723-F732-4AF4-A81A-09B5B72B9847}"/>
          </ac:spMkLst>
        </pc:spChg>
        <pc:spChg chg="add mod ord">
          <ac:chgData name="" userId="3b99287881d56c4f" providerId="LiveId" clId="{14DB7CA6-AFC2-4A64-80D7-6B0F3D66BE12}" dt="2020-08-04T00:05:19.809" v="10290" actId="13822"/>
          <ac:spMkLst>
            <pc:docMk/>
            <pc:sldMk cId="2781660555" sldId="1564"/>
            <ac:spMk id="40" creationId="{18FF23D4-F5AA-42C7-A6EA-3CFB588AC48C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48" creationId="{EAFAF4D8-AFD6-F849-A54A-541E77AA1230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49" creationId="{9872E3D6-770A-5E4A-A95A-F1FF98EF36DD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52" creationId="{ACC10165-7BAE-6146-8218-0E19E1F1A3B3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53" creationId="{A55DD7B5-9950-054B-8A38-F1A1F92D7CFD}"/>
          </ac:spMkLst>
        </pc:spChg>
        <pc:spChg chg="del">
          <ac:chgData name="" userId="3b99287881d56c4f" providerId="LiveId" clId="{14DB7CA6-AFC2-4A64-80D7-6B0F3D66BE12}" dt="2020-08-03T22:44:52.716" v="9786" actId="478"/>
          <ac:spMkLst>
            <pc:docMk/>
            <pc:sldMk cId="2781660555" sldId="1564"/>
            <ac:spMk id="54" creationId="{11A23FE5-0BB5-E24C-B339-A7B7EEF265E6}"/>
          </ac:spMkLst>
        </pc:spChg>
        <pc:graphicFrameChg chg="del">
          <ac:chgData name="" userId="3b99287881d56c4f" providerId="LiveId" clId="{14DB7CA6-AFC2-4A64-80D7-6B0F3D66BE12}" dt="2020-08-03T22:44:40.233" v="9778" actId="478"/>
          <ac:graphicFrameMkLst>
            <pc:docMk/>
            <pc:sldMk cId="2781660555" sldId="1564"/>
            <ac:graphicFrameMk id="11" creationId="{9328F77B-DB6E-0346-8368-BAE593D0DF58}"/>
          </ac:graphicFrameMkLst>
        </pc:graphicFrame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13" creationId="{79C6A20E-E7B5-484A-94F0-27B39795D0B0}"/>
          </ac:cxnSpMkLst>
        </pc:cxnChg>
        <pc:cxnChg chg="del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16" creationId="{20AD05B0-FE2D-9F45-82A8-D56AB82E58AD}"/>
          </ac:cxnSpMkLst>
        </pc:cxn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23" creationId="{F74BDDAA-1B77-C04D-B8CF-C58FD4730E4B}"/>
          </ac:cxnSpMkLst>
        </pc:cxn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26" creationId="{0F1621E6-4252-FA4B-96FF-96A596267103}"/>
          </ac:cxnSpMkLst>
        </pc:cxnChg>
      </pc:sldChg>
      <pc:sldChg chg="addSp delSp modSp add modNotesTx">
        <pc:chgData name="" userId="3b99287881d56c4f" providerId="LiveId" clId="{14DB7CA6-AFC2-4A64-80D7-6B0F3D66BE12}" dt="2020-08-04T04:39:18.120" v="11593" actId="1076"/>
        <pc:sldMkLst>
          <pc:docMk/>
          <pc:sldMk cId="4177153032" sldId="1565"/>
        </pc:sldMkLst>
        <pc:spChg chg="del mod">
          <ac:chgData name="" userId="3b99287881d56c4f" providerId="LiveId" clId="{14DB7CA6-AFC2-4A64-80D7-6B0F3D66BE12}" dt="2020-08-04T03:20:06.774" v="11173" actId="478"/>
          <ac:spMkLst>
            <pc:docMk/>
            <pc:sldMk cId="4177153032" sldId="1565"/>
            <ac:spMk id="2" creationId="{272B227C-EC35-4E43-8B1F-4EC85EB9E369}"/>
          </ac:spMkLst>
        </pc:spChg>
        <pc:spChg chg="mod">
          <ac:chgData name="" userId="3b99287881d56c4f" providerId="LiveId" clId="{14DB7CA6-AFC2-4A64-80D7-6B0F3D66BE12}" dt="2020-08-04T03:20:21.073" v="11183" actId="20577"/>
          <ac:spMkLst>
            <pc:docMk/>
            <pc:sldMk cId="4177153032" sldId="1565"/>
            <ac:spMk id="4" creationId="{BE933B71-2017-1947-BC08-BC666FF660A0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9" creationId="{8DDDBAAF-85E3-3542-BC23-E6463E2919F9}"/>
          </ac:spMkLst>
        </pc:spChg>
        <pc:spChg chg="add 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0" creationId="{A145B3BA-BAB5-4566-9174-1478DC08A713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1" creationId="{A58BAE0C-4100-004E-B134-22CF281F50CD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2" creationId="{BC1C2A1C-CAB2-DF4F-9C69-618BBA27A9D3}"/>
          </ac:spMkLst>
        </pc:spChg>
        <pc:spChg chg="add 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3" creationId="{DB72114B-ACFE-402D-AE30-7F1FF7D57534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4" creationId="{5D3EE38C-3964-E544-8A86-91A775AF5B2B}"/>
          </ac:spMkLst>
        </pc:spChg>
        <pc:picChg chg="add mod modCrop">
          <ac:chgData name="" userId="3b99287881d56c4f" providerId="LiveId" clId="{14DB7CA6-AFC2-4A64-80D7-6B0F3D66BE12}" dt="2020-08-04T04:39:18.120" v="11593" actId="1076"/>
          <ac:picMkLst>
            <pc:docMk/>
            <pc:sldMk cId="4177153032" sldId="1565"/>
            <ac:picMk id="5" creationId="{A433A515-32C0-4AA3-B340-3B205FBD1A2C}"/>
          </ac:picMkLst>
        </pc:picChg>
        <pc:picChg chg="del mod">
          <ac:chgData name="" userId="3b99287881d56c4f" providerId="LiveId" clId="{14DB7CA6-AFC2-4A64-80D7-6B0F3D66BE12}" dt="2020-08-04T03:20:09.820" v="11174" actId="478"/>
          <ac:picMkLst>
            <pc:docMk/>
            <pc:sldMk cId="4177153032" sldId="1565"/>
            <ac:picMk id="8" creationId="{E662A7A1-BF62-594F-933F-6FB6A063658D}"/>
          </ac:picMkLst>
        </pc:picChg>
      </pc:sldChg>
      <pc:sldChg chg="delSp modSp add">
        <pc:chgData name="" userId="3b99287881d56c4f" providerId="LiveId" clId="{14DB7CA6-AFC2-4A64-80D7-6B0F3D66BE12}" dt="2020-08-04T02:28:34.761" v="10755" actId="1076"/>
        <pc:sldMkLst>
          <pc:docMk/>
          <pc:sldMk cId="466810112" sldId="1566"/>
        </pc:sldMkLst>
        <pc:grpChg chg="mod">
          <ac:chgData name="" userId="3b99287881d56c4f" providerId="LiveId" clId="{14DB7CA6-AFC2-4A64-80D7-6B0F3D66BE12}" dt="2020-08-04T02:28:17.794" v="10749" actId="14100"/>
          <ac:grpSpMkLst>
            <pc:docMk/>
            <pc:sldMk cId="466810112" sldId="1566"/>
            <ac:grpSpMk id="8" creationId="{F8BB9848-E7AF-5A4C-A19F-C0F59DAB07AE}"/>
          </ac:grpSpMkLst>
        </pc:grpChg>
        <pc:grpChg chg="mod">
          <ac:chgData name="" userId="3b99287881d56c4f" providerId="LiveId" clId="{14DB7CA6-AFC2-4A64-80D7-6B0F3D66BE12}" dt="2020-08-04T02:28:20.730" v="10750" actId="1076"/>
          <ac:grpSpMkLst>
            <pc:docMk/>
            <pc:sldMk cId="466810112" sldId="1566"/>
            <ac:grpSpMk id="115" creationId="{44FC0773-7527-5642-AA75-8BC5916EF01C}"/>
          </ac:grpSpMkLst>
        </pc:grpChg>
        <pc:picChg chg="del">
          <ac:chgData name="" userId="3b99287881d56c4f" providerId="LiveId" clId="{14DB7CA6-AFC2-4A64-80D7-6B0F3D66BE12}" dt="2020-08-04T02:28:03.192" v="10744" actId="478"/>
          <ac:picMkLst>
            <pc:docMk/>
            <pc:sldMk cId="466810112" sldId="1566"/>
            <ac:picMk id="7" creationId="{B365A386-0E32-3B42-B08D-F5AB7C91B3B6}"/>
          </ac:picMkLst>
        </pc:picChg>
        <pc:picChg chg="mod">
          <ac:chgData name="" userId="3b99287881d56c4f" providerId="LiveId" clId="{14DB7CA6-AFC2-4A64-80D7-6B0F3D66BE12}" dt="2020-08-04T02:28:34.761" v="10755" actId="1076"/>
          <ac:picMkLst>
            <pc:docMk/>
            <pc:sldMk cId="466810112" sldId="1566"/>
            <ac:picMk id="113" creationId="{1E620931-08D5-5E47-B139-B9D947B4CCF0}"/>
          </ac:picMkLst>
        </pc:picChg>
      </pc:sldChg>
      <pc:sldChg chg="addSp delSp modSp add">
        <pc:chgData name="" userId="3b99287881d56c4f" providerId="LiveId" clId="{14DB7CA6-AFC2-4A64-80D7-6B0F3D66BE12}" dt="2020-08-04T02:57:22.908" v="11170" actId="13822"/>
        <pc:sldMkLst>
          <pc:docMk/>
          <pc:sldMk cId="2157343542" sldId="1567"/>
        </pc:sldMkLst>
        <pc:spChg chg="del">
          <ac:chgData name="" userId="3b99287881d56c4f" providerId="LiveId" clId="{14DB7CA6-AFC2-4A64-80D7-6B0F3D66BE12}" dt="2020-08-04T02:55:43.435" v="11151" actId="478"/>
          <ac:spMkLst>
            <pc:docMk/>
            <pc:sldMk cId="2157343542" sldId="1567"/>
            <ac:spMk id="6" creationId="{55ED5E75-3A2A-7447-A029-7A2E7069B7BE}"/>
          </ac:spMkLst>
        </pc:spChg>
        <pc:spChg chg="del">
          <ac:chgData name="" userId="3b99287881d56c4f" providerId="LiveId" clId="{14DB7CA6-AFC2-4A64-80D7-6B0F3D66BE12}" dt="2020-08-04T02:51:16.167" v="11058" actId="478"/>
          <ac:spMkLst>
            <pc:docMk/>
            <pc:sldMk cId="2157343542" sldId="1567"/>
            <ac:spMk id="7" creationId="{FFBE6957-1DF3-E745-B257-8FD501A02BAC}"/>
          </ac:spMkLst>
        </pc:spChg>
        <pc:spChg chg="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83" creationId="{D3830A09-F945-AE46-BD06-8FB90A5F0948}"/>
          </ac:spMkLst>
        </pc:spChg>
        <pc:spChg chg="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84" creationId="{06DCF9BD-49CC-F241-92DE-81FC24D2D376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88" creationId="{73813CB2-3F39-BA4B-A13A-7F8F2E4178BD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89" creationId="{4223CC8E-BF44-FE45-8359-44B29A0DABE7}"/>
          </ac:spMkLst>
        </pc:spChg>
        <pc:spChg chg="mod">
          <ac:chgData name="" userId="3b99287881d56c4f" providerId="LiveId" clId="{14DB7CA6-AFC2-4A64-80D7-6B0F3D66BE12}" dt="2020-08-04T02:53:27.754" v="11093" actId="1076"/>
          <ac:spMkLst>
            <pc:docMk/>
            <pc:sldMk cId="2157343542" sldId="1567"/>
            <ac:spMk id="90" creationId="{0B14ACA2-FEDB-CF47-BC96-F8DBC831C4D0}"/>
          </ac:spMkLst>
        </pc:spChg>
        <pc:spChg chg="mod">
          <ac:chgData name="" userId="3b99287881d56c4f" providerId="LiveId" clId="{14DB7CA6-AFC2-4A64-80D7-6B0F3D66BE12}" dt="2020-08-04T02:54:27.882" v="11122" actId="1076"/>
          <ac:spMkLst>
            <pc:docMk/>
            <pc:sldMk cId="2157343542" sldId="1567"/>
            <ac:spMk id="91" creationId="{08F915E0-507B-5B41-88F0-88725A4EB7D7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92" creationId="{902C0893-305D-7C43-BF42-B6E22768477D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93" creationId="{B3A69869-CD07-F640-AE93-424CC41C7AC6}"/>
          </ac:spMkLst>
        </pc:spChg>
        <pc:spChg chg="add mod">
          <ac:chgData name="" userId="3b99287881d56c4f" providerId="LiveId" clId="{14DB7CA6-AFC2-4A64-80D7-6B0F3D66BE12}" dt="2020-08-04T02:53:15.266" v="11087" actId="1076"/>
          <ac:spMkLst>
            <pc:docMk/>
            <pc:sldMk cId="2157343542" sldId="1567"/>
            <ac:spMk id="96" creationId="{41221A19-06CF-4671-916D-2B208C186B5D}"/>
          </ac:spMkLst>
        </pc:spChg>
        <pc:spChg chg="add mod">
          <ac:chgData name="" userId="3b99287881d56c4f" providerId="LiveId" clId="{14DB7CA6-AFC2-4A64-80D7-6B0F3D66BE12}" dt="2020-08-04T02:57:22.908" v="11170" actId="13822"/>
          <ac:spMkLst>
            <pc:docMk/>
            <pc:sldMk cId="2157343542" sldId="1567"/>
            <ac:spMk id="97" creationId="{E1568C18-BDBF-4C92-95E0-34ECC47427D9}"/>
          </ac:spMkLst>
        </pc:spChg>
        <pc:spChg chg="add 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98" creationId="{64BC3326-46A3-40F6-90D0-A75BC4D595A8}"/>
          </ac:spMkLst>
        </pc:spChg>
        <pc:spChg chg="add mod">
          <ac:chgData name="" userId="3b99287881d56c4f" providerId="LiveId" clId="{14DB7CA6-AFC2-4A64-80D7-6B0F3D66BE12}" dt="2020-08-04T02:55:38.163" v="11150" actId="1076"/>
          <ac:spMkLst>
            <pc:docMk/>
            <pc:sldMk cId="2157343542" sldId="1567"/>
            <ac:spMk id="99" creationId="{59D8005F-291E-4E28-B256-E00A3ED8227D}"/>
          </ac:spMkLst>
        </pc:spChg>
        <pc:spChg chg="add mod">
          <ac:chgData name="" userId="3b99287881d56c4f" providerId="LiveId" clId="{14DB7CA6-AFC2-4A64-80D7-6B0F3D66BE12}" dt="2020-08-04T02:56:12.002" v="11161" actId="1076"/>
          <ac:spMkLst>
            <pc:docMk/>
            <pc:sldMk cId="2157343542" sldId="1567"/>
            <ac:spMk id="100" creationId="{DABA90BB-B747-43BC-92A1-62561BC0D035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10" creationId="{872FB6C3-B89E-684E-B3BA-C94DE4EEE1BA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4" creationId="{7C8A67C7-7A16-9142-B26C-A2A8E14E5AE0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5" creationId="{4ED87E03-25EF-9140-B04E-3F6DB05456F7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6" creationId="{A3CD0FE1-7AEB-664E-8AD0-3BA457917CE0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79" creationId="{C5F02B68-9966-FC4E-9D41-1555AD6A1F3C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0" creationId="{84FC88FE-F1BF-524B-9685-51623F4849E9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1" creationId="{A28926DB-27F2-1F46-8086-FC8937A90559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6" creationId="{AF541A3B-78B0-614F-AB7F-0329A34491C0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7" creationId="{48C6F73B-D804-5B42-9909-4E9BC9F96328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3" creationId="{72B2E85C-D826-0D4E-84FC-9C02984CFD1B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4" creationId="{8187577B-1EA5-3147-AF8B-727A717043E1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5" creationId="{67477FBA-144E-A648-B227-70130A54F3A3}"/>
          </ac:spMkLst>
        </pc:spChg>
        <pc:spChg chg="del">
          <ac:chgData name="" userId="3b99287881d56c4f" providerId="LiveId" clId="{14DB7CA6-AFC2-4A64-80D7-6B0F3D66BE12}" dt="2020-08-04T02:53:55.394" v="11106" actId="478"/>
          <ac:spMkLst>
            <pc:docMk/>
            <pc:sldMk cId="2157343542" sldId="1567"/>
            <ac:spMk id="200" creationId="{5FD8613C-48EA-1D4F-A0EC-6E72CA8CD187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201" creationId="{B92A99C4-3614-B74A-9225-C55BF2052E46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203" creationId="{C8325334-9487-8A4B-A047-D1B2D0861F28}"/>
          </ac:spMkLst>
        </pc:spChg>
        <pc:grpChg chg="del">
          <ac:chgData name="" userId="3b99287881d56c4f" providerId="LiveId" clId="{14DB7CA6-AFC2-4A64-80D7-6B0F3D66BE12}" dt="2020-08-04T02:50:30.374" v="11045" actId="478"/>
          <ac:grpSpMkLst>
            <pc:docMk/>
            <pc:sldMk cId="2157343542" sldId="1567"/>
            <ac:grpSpMk id="4" creationId="{8FF21C2A-0696-0E4A-BA70-817AAC71435B}"/>
          </ac:grpSpMkLst>
        </pc:grpChg>
        <pc:graphicFrameChg chg="add mod modGraphic">
          <ac:chgData name="" userId="3b99287881d56c4f" providerId="LiveId" clId="{14DB7CA6-AFC2-4A64-80D7-6B0F3D66BE12}" dt="2020-08-04T02:57:00.195" v="11169" actId="20577"/>
          <ac:graphicFrameMkLst>
            <pc:docMk/>
            <pc:sldMk cId="2157343542" sldId="1567"/>
            <ac:graphicFrameMk id="8" creationId="{DBD50D24-78EE-437C-85AD-3EEABBEDF67B}"/>
          </ac:graphicFrameMkLst>
        </pc:graphicFrameChg>
        <pc:graphicFrameChg chg="del">
          <ac:chgData name="" userId="3b99287881d56c4f" providerId="LiveId" clId="{14DB7CA6-AFC2-4A64-80D7-6B0F3D66BE12}" dt="2020-08-04T02:50:30.374" v="11045" actId="478"/>
          <ac:graphicFrameMkLst>
            <pc:docMk/>
            <pc:sldMk cId="2157343542" sldId="1567"/>
            <ac:graphicFrameMk id="113" creationId="{8A8146BA-F42B-624B-882B-26E8454B3919}"/>
          </ac:graphicFrameMkLst>
        </pc:graphicFrameChg>
        <pc:picChg chg="del">
          <ac:chgData name="" userId="3b99287881d56c4f" providerId="LiveId" clId="{14DB7CA6-AFC2-4A64-80D7-6B0F3D66BE12}" dt="2020-08-04T02:50:17.382" v="11044" actId="478"/>
          <ac:picMkLst>
            <pc:docMk/>
            <pc:sldMk cId="2157343542" sldId="1567"/>
            <ac:picMk id="94" creationId="{A886AE2D-E727-4DCA-8FFB-C682DD4A0D91}"/>
          </ac:picMkLst>
        </pc:pic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0" creationId="{A646D0CE-F96E-7240-99B3-BD2D640A672D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1" creationId="{275BD54F-7245-184E-81D7-F9C5561DEEB3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2" creationId="{05260D2C-6695-E84E-8D9B-A08056B00B7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3" creationId="{DFBA908F-8FF3-0F48-9393-F2F3C3FDE44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4" creationId="{F4A362E1-CAD7-DD4A-A5B6-3B931ECE442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5" creationId="{21274C4C-4F79-8646-AB4B-620FEE06B2C8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6" creationId="{9FEB55CF-EFC8-754A-A675-7A369D4D6AB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7" creationId="{81524747-5E7C-124C-AEF3-CB2B9383B94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2" creationId="{71C9752A-564E-6547-8D45-206D054F57C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3" creationId="{831685F2-9325-A845-A7B6-032EB80B3C8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4" creationId="{E6FE8ACB-950A-404E-8A0D-91AEACFEE67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5" creationId="{63EDF739-AB04-A245-88DD-38B47929960B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4" creationId="{44AB56D8-8B65-8D41-B736-2461AA34271E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5" creationId="{EF1DEA0C-87FB-E24F-A9EC-F37A184C7DA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6" creationId="{31D673C5-5F0E-4C45-935D-546CF9532165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7" creationId="{6152E73A-1A3B-9345-89D3-56A266AEF312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8" creationId="{95BED9EB-79A2-4D4B-8C54-E034394F0BF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9" creationId="{DA76BDDF-0721-DF42-9306-A6A1903F049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0" creationId="{F4DE507D-4B10-1740-84E5-26B25BDBFF85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1" creationId="{BA6E2F0F-B137-FF44-8B39-262FAFA5A25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2" creationId="{2FBF744E-D3B1-6843-BA6C-916C79F0A46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3" creationId="{E17C9EEC-746D-B64B-8A3E-EDC45C80B0B7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4" creationId="{D6D686C7-32A5-D744-B289-8DD30B9BFC0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5" creationId="{8B14CB8E-24F2-844A-A0CD-C645E95A6752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6" creationId="{1E681B79-27D9-D749-99FD-85100CB914E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7" creationId="{CAB3A191-B791-674F-B864-7E886E709B1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8" creationId="{8F4F88C7-D183-9148-8D80-540CCE34430F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9" creationId="{931C9773-4B70-C440-8B02-14B36164E163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85" creationId="{F31E91FC-A7F3-E647-9376-ABCA1323F654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86" creationId="{B2717CAE-362C-D74E-8D2E-2533CD99874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95" creationId="{62ABD667-1D6A-0948-B58C-57028B6BF9C5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38" creationId="{F3AF9547-0B23-2845-A07E-F974069E38B7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1" creationId="{84EB4FBD-8548-5748-863F-26C1DD1F6D76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5" creationId="{EA8B4F1E-DEB6-8C49-A1BC-AA68131BFF22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6" creationId="{E6B50A81-AB50-FC4D-91B0-2C836D8FBE0F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1" creationId="{20AF3689-4FA7-EE4D-9BD9-55630926840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2" creationId="{B18AC5C6-92B8-6844-89FD-4980DF2B040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3" creationId="{9BE20CB9-C27F-5545-891C-2600BAD3527E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4" creationId="{056E7E57-79C8-394D-864C-53FC406DC654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5" creationId="{1774E2FD-FC46-194D-96F1-2A3864885DAE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6" creationId="{78EAFCD3-BC9A-0F41-BF43-E4E72C84F625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82" creationId="{53C90A6A-F14D-0D4D-B814-272E01DFF034}"/>
          </ac:cxnSpMkLst>
        </pc:cxnChg>
        <pc:cxnChg chg="del mod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88" creationId="{012F8471-8D45-B241-B8E2-72BCDFF23D5B}"/>
          </ac:cxnSpMkLst>
        </pc:cxnChg>
        <pc:cxnChg chg="del mod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90" creationId="{50EEAC1C-C8EC-6944-A1A5-18EB319FCB40}"/>
          </ac:cxnSpMkLst>
        </pc:cxnChg>
      </pc:sldChg>
      <pc:sldChg chg="add">
        <pc:chgData name="" userId="3b99287881d56c4f" providerId="LiveId" clId="{14DB7CA6-AFC2-4A64-80D7-6B0F3D66BE12}" dt="2020-08-04T03:20:03.232" v="11172"/>
        <pc:sldMkLst>
          <pc:docMk/>
          <pc:sldMk cId="2557026066" sldId="1568"/>
        </pc:sldMkLst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2:06.773" v="48" actId="6549"/>
        <pc:sldMkLst>
          <pc:docMk/>
          <pc:sldMk cId="1087222698" sldId="258"/>
        </pc:sldMkLst>
      </pc:sldChg>
      <pc:sldChg chg="modNotesTx">
        <pc:chgData name="" userId="3b99287881d56c4f" providerId="LiveId" clId="{4A7A94A1-948F-4006-9C76-01DF8D0FBE67}" dt="2020-08-04T05:02:10.002" v="49" actId="6549"/>
        <pc:sldMkLst>
          <pc:docMk/>
          <pc:sldMk cId="2582114191" sldId="259"/>
        </pc:sldMkLst>
      </pc:sldChg>
      <pc:sldChg chg="modNotesTx">
        <pc:chgData name="" userId="3b99287881d56c4f" providerId="LiveId" clId="{4A7A94A1-948F-4006-9C76-01DF8D0FBE67}" dt="2020-08-04T05:02:27.318" v="55" actId="6549"/>
        <pc:sldMkLst>
          <pc:docMk/>
          <pc:sldMk cId="1861730916" sldId="357"/>
        </pc:sldMkLst>
      </pc:sldChg>
      <pc:sldChg chg="modNotesTx">
        <pc:chgData name="" userId="3b99287881d56c4f" providerId="LiveId" clId="{4A7A94A1-948F-4006-9C76-01DF8D0FBE67}" dt="2020-08-04T05:02:22.504" v="53" actId="6549"/>
        <pc:sldMkLst>
          <pc:docMk/>
          <pc:sldMk cId="2191467342" sldId="358"/>
        </pc:sldMkLst>
      </pc:sldChg>
      <pc:sldChg chg="modNotesTx">
        <pc:chgData name="" userId="3b99287881d56c4f" providerId="LiveId" clId="{4A7A94A1-948F-4006-9C76-01DF8D0FBE67}" dt="2020-08-04T05:02:25.321" v="54" actId="6549"/>
        <pc:sldMkLst>
          <pc:docMk/>
          <pc:sldMk cId="1619993151" sldId="359"/>
        </pc:sldMkLst>
      </pc:sldChg>
      <pc:sldChg chg="modNotesTx">
        <pc:chgData name="" userId="3b99287881d56c4f" providerId="LiveId" clId="{4A7A94A1-948F-4006-9C76-01DF8D0FBE67}" dt="2020-08-04T05:02:14.540" v="51" actId="6549"/>
        <pc:sldMkLst>
          <pc:docMk/>
          <pc:sldMk cId="1234403764" sldId="683"/>
        </pc:sldMkLst>
      </pc:sldChg>
      <pc:sldChg chg="modNotesTx">
        <pc:chgData name="" userId="3b99287881d56c4f" providerId="LiveId" clId="{4A7A94A1-948F-4006-9C76-01DF8D0FBE67}" dt="2020-08-04T05:01:41.936" v="46" actId="6549"/>
        <pc:sldMkLst>
          <pc:docMk/>
          <pc:sldMk cId="354658568" sldId="1387"/>
        </pc:sldMkLst>
      </pc:sldChg>
      <pc:sldChg chg="modNotesTx">
        <pc:chgData name="" userId="3b99287881d56c4f" providerId="LiveId" clId="{4A7A94A1-948F-4006-9C76-01DF8D0FBE67}" dt="2020-08-04T05:02:20.268" v="52" actId="6549"/>
        <pc:sldMkLst>
          <pc:docMk/>
          <pc:sldMk cId="4282826554" sldId="1391"/>
        </pc:sldMkLst>
      </pc:sldChg>
      <pc:sldChg chg="modNotes">
        <pc:chgData name="" userId="3b99287881d56c4f" providerId="LiveId" clId="{4A7A94A1-948F-4006-9C76-01DF8D0FBE67}" dt="2020-08-04T05:02:29.107" v="56"/>
        <pc:sldMkLst>
          <pc:docMk/>
          <pc:sldMk cId="3110190692" sldId="1509"/>
        </pc:sldMkLst>
      </pc:sldChg>
      <pc:sldChg chg="modNotesTx">
        <pc:chgData name="" userId="3b99287881d56c4f" providerId="LiveId" clId="{4A7A94A1-948F-4006-9C76-01DF8D0FBE67}" dt="2020-08-04T05:01:34.170" v="43" actId="6549"/>
        <pc:sldMkLst>
          <pc:docMk/>
          <pc:sldMk cId="3753506957" sldId="1559"/>
        </pc:sldMkLst>
      </pc:sldChg>
      <pc:sldChg chg="modNotesTx">
        <pc:chgData name="" userId="3b99287881d56c4f" providerId="LiveId" clId="{4A7A94A1-948F-4006-9C76-01DF8D0FBE67}" dt="2020-08-04T05:01:36.337" v="44" actId="6549"/>
        <pc:sldMkLst>
          <pc:docMk/>
          <pc:sldMk cId="1294064009" sldId="1560"/>
        </pc:sldMkLst>
      </pc:sldChg>
      <pc:sldChg chg="modNotesTx">
        <pc:chgData name="" userId="3b99287881d56c4f" providerId="LiveId" clId="{4A7A94A1-948F-4006-9C76-01DF8D0FBE67}" dt="2020-08-04T05:01:38.316" v="45" actId="6549"/>
        <pc:sldMkLst>
          <pc:docMk/>
          <pc:sldMk cId="2987272669" sldId="1561"/>
        </pc:sldMkLst>
      </pc:sldChg>
      <pc:sldChg chg="modNotesTx">
        <pc:chgData name="" userId="3b99287881d56c4f" providerId="LiveId" clId="{4A7A94A1-948F-4006-9C76-01DF8D0FBE67}" dt="2020-08-04T05:01:31.131" v="42" actId="6549"/>
        <pc:sldMkLst>
          <pc:docMk/>
          <pc:sldMk cId="3853156972" sldId="1562"/>
        </pc:sldMkLst>
      </pc:sldChg>
      <pc:sldChg chg="modNotesTx">
        <pc:chgData name="" userId="3b99287881d56c4f" providerId="LiveId" clId="{4A7A94A1-948F-4006-9C76-01DF8D0FBE67}" dt="2020-08-04T05:02:12.334" v="50" actId="6549"/>
        <pc:sldMkLst>
          <pc:docMk/>
          <pc:sldMk cId="466810112" sldId="1566"/>
        </pc:sldMkLst>
      </pc:sldChg>
      <pc:sldChg chg="modNotesTx">
        <pc:chgData name="" userId="3b99287881d56c4f" providerId="LiveId" clId="{4A7A94A1-948F-4006-9C76-01DF8D0FBE67}" dt="2020-08-04T05:01:28.944" v="41" actId="6549"/>
        <pc:sldMkLst>
          <pc:docMk/>
          <pc:sldMk cId="2157343542" sldId="1567"/>
        </pc:sldMkLst>
      </pc:sldChg>
      <pc:sldChg chg="modNotesTx">
        <pc:chgData name="" userId="3b99287881d56c4f" providerId="LiveId" clId="{4A7A94A1-948F-4006-9C76-01DF8D0FBE67}" dt="2020-08-04T05:02:04.468" v="47" actId="6549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  <pc:sldChg chg="modSp">
        <pc:chgData name="延齡 楊" userId="3b99287881d56c4f" providerId="LiveId" clId="{4FCE19DD-D7C4-2D4B-A6D4-A7EC59056615}" dt="2020-08-02T08:07:12.953" v="842" actId="114"/>
        <pc:sldMkLst>
          <pc:docMk/>
          <pc:sldMk cId="1877511333" sldId="1409"/>
        </pc:sldMkLst>
        <pc:spChg chg="mod">
          <ac:chgData name="延齡 楊" userId="3b99287881d56c4f" providerId="LiveId" clId="{4FCE19DD-D7C4-2D4B-A6D4-A7EC59056615}" dt="2020-08-02T08:07:10.720" v="841" actId="114"/>
          <ac:spMkLst>
            <pc:docMk/>
            <pc:sldMk cId="1877511333" sldId="1409"/>
            <ac:spMk id="139" creationId="{294A91AE-1012-5848-9892-43C98FB9D80F}"/>
          </ac:spMkLst>
        </pc:spChg>
        <pc:spChg chg="mod">
          <ac:chgData name="延齡 楊" userId="3b99287881d56c4f" providerId="LiveId" clId="{4FCE19DD-D7C4-2D4B-A6D4-A7EC59056615}" dt="2020-08-02T08:07:12.953" v="842" actId="114"/>
          <ac:spMkLst>
            <pc:docMk/>
            <pc:sldMk cId="1877511333" sldId="1409"/>
            <ac:spMk id="140" creationId="{77751095-A9E9-B54A-8DE1-3E5DC8635CA0}"/>
          </ac:spMkLst>
        </pc:spChg>
      </pc:sldChg>
      <pc:sldChg chg="addSp delSp modSp mod">
        <pc:chgData name="延齡 楊" userId="3b99287881d56c4f" providerId="LiveId" clId="{4FCE19DD-D7C4-2D4B-A6D4-A7EC59056615}" dt="2020-08-02T08:27:03.696" v="1026" actId="113"/>
        <pc:sldMkLst>
          <pc:docMk/>
          <pc:sldMk cId="2389435499" sldId="1410"/>
        </pc:sldMkLst>
        <pc:spChg chg="add mod">
          <ac:chgData name="延齡 楊" userId="3b99287881d56c4f" providerId="LiveId" clId="{4FCE19DD-D7C4-2D4B-A6D4-A7EC59056615}" dt="2020-08-02T08:09:12.898" v="851" actId="1076"/>
          <ac:spMkLst>
            <pc:docMk/>
            <pc:sldMk cId="2389435499" sldId="1410"/>
            <ac:spMk id="56" creationId="{64441E67-EE08-A840-BE86-0E988FB8BB2A}"/>
          </ac:spMkLst>
        </pc:spChg>
        <pc:spChg chg="add mod">
          <ac:chgData name="延齡 楊" userId="3b99287881d56c4f" providerId="LiveId" clId="{4FCE19DD-D7C4-2D4B-A6D4-A7EC59056615}" dt="2020-08-02T08:09:30.899" v="855" actId="1076"/>
          <ac:spMkLst>
            <pc:docMk/>
            <pc:sldMk cId="2389435499" sldId="1410"/>
            <ac:spMk id="57" creationId="{0637C71D-1FEF-F849-AC99-FD96942A4532}"/>
          </ac:spMkLst>
        </pc:spChg>
        <pc:spChg chg="add mod">
          <ac:chgData name="延齡 楊" userId="3b99287881d56c4f" providerId="LiveId" clId="{4FCE19DD-D7C4-2D4B-A6D4-A7EC59056615}" dt="2020-08-02T08:09:48.661" v="859" actId="1076"/>
          <ac:spMkLst>
            <pc:docMk/>
            <pc:sldMk cId="2389435499" sldId="1410"/>
            <ac:spMk id="58" creationId="{46F1A795-0C29-814B-A85C-C66F3C5FE262}"/>
          </ac:spMkLst>
        </pc:spChg>
        <pc:spChg chg="add mod">
          <ac:chgData name="延齡 楊" userId="3b99287881d56c4f" providerId="LiveId" clId="{4FCE19DD-D7C4-2D4B-A6D4-A7EC59056615}" dt="2020-08-02T08:26:59.102" v="1022" actId="113"/>
          <ac:spMkLst>
            <pc:docMk/>
            <pc:sldMk cId="2389435499" sldId="1410"/>
            <ac:spMk id="59" creationId="{285F8AB6-4A09-8C41-8515-8DDF9C229FB2}"/>
          </ac:spMkLst>
        </pc:spChg>
        <pc:spChg chg="add mod">
          <ac:chgData name="延齡 楊" userId="3b99287881d56c4f" providerId="LiveId" clId="{4FCE19DD-D7C4-2D4B-A6D4-A7EC59056615}" dt="2020-08-02T08:27:00.305" v="1023" actId="113"/>
          <ac:spMkLst>
            <pc:docMk/>
            <pc:sldMk cId="2389435499" sldId="1410"/>
            <ac:spMk id="60" creationId="{C443023F-3A01-4A4D-9765-EE8590546020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1" creationId="{D680E1C4-E2E1-E941-9B36-3C8926E7C028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2" creationId="{D3EE83CB-9D29-264D-82B5-8B74FD87EF5C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3" creationId="{B3EF5AC6-4E02-304C-9E9A-98788E91285E}"/>
          </ac:spMkLst>
        </pc:spChg>
        <pc:spChg chg="add mod">
          <ac:chgData name="延齡 楊" userId="3b99287881d56c4f" providerId="LiveId" clId="{4FCE19DD-D7C4-2D4B-A6D4-A7EC59056615}" dt="2020-08-02T08:27:02.542" v="1025" actId="113"/>
          <ac:spMkLst>
            <pc:docMk/>
            <pc:sldMk cId="2389435499" sldId="1410"/>
            <ac:spMk id="67" creationId="{811B7606-E6C4-1546-82F4-DAFE4BC28B61}"/>
          </ac:spMkLst>
        </pc:spChg>
        <pc:spChg chg="add mod">
          <ac:chgData name="延齡 楊" userId="3b99287881d56c4f" providerId="LiveId" clId="{4FCE19DD-D7C4-2D4B-A6D4-A7EC59056615}" dt="2020-08-02T08:27:03.696" v="1026" actId="113"/>
          <ac:spMkLst>
            <pc:docMk/>
            <pc:sldMk cId="2389435499" sldId="1410"/>
            <ac:spMk id="68" creationId="{E59B3BA1-DDB2-8D4B-851B-9317F295E17C}"/>
          </ac:spMkLst>
        </pc:spChg>
        <pc:spChg chg="add mod">
          <ac:chgData name="延齡 楊" userId="3b99287881d56c4f" providerId="LiveId" clId="{4FCE19DD-D7C4-2D4B-A6D4-A7EC59056615}" dt="2020-08-02T08:22:37.821" v="978" actId="1076"/>
          <ac:spMkLst>
            <pc:docMk/>
            <pc:sldMk cId="2389435499" sldId="1410"/>
            <ac:spMk id="69" creationId="{A0B0A73E-165B-9A41-AD06-F73D00553E59}"/>
          </ac:spMkLst>
        </pc:spChg>
        <pc:spChg chg="add del mod">
          <ac:chgData name="延齡 楊" userId="3b99287881d56c4f" providerId="LiveId" clId="{4FCE19DD-D7C4-2D4B-A6D4-A7EC59056615}" dt="2020-08-02T08:15:15.494" v="935"/>
          <ac:spMkLst>
            <pc:docMk/>
            <pc:sldMk cId="2389435499" sldId="1410"/>
            <ac:spMk id="70" creationId="{38317041-1AA8-824E-B570-5844317F43B5}"/>
          </ac:spMkLst>
        </pc:spChg>
        <pc:spChg chg="mod">
          <ac:chgData name="延齡 楊" userId="3b99287881d56c4f" providerId="LiveId" clId="{4FCE19DD-D7C4-2D4B-A6D4-A7EC59056615}" dt="2020-08-02T08:26:57.991" v="1021" actId="113"/>
          <ac:spMkLst>
            <pc:docMk/>
            <pc:sldMk cId="2389435499" sldId="1410"/>
            <ac:spMk id="84" creationId="{33F0AB20-FC40-A040-B4DF-7D798B8C1328}"/>
          </ac:spMkLst>
        </pc:spChg>
        <pc:spChg chg="mod">
          <ac:chgData name="延齡 楊" userId="3b99287881d56c4f" providerId="LiveId" clId="{4FCE19DD-D7C4-2D4B-A6D4-A7EC59056615}" dt="2020-08-02T08:03:41.891" v="790" actId="20577"/>
          <ac:spMkLst>
            <pc:docMk/>
            <pc:sldMk cId="2389435499" sldId="1410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22:26.329" v="977" actId="14100"/>
          <ac:spMkLst>
            <pc:docMk/>
            <pc:sldMk cId="2389435499" sldId="1410"/>
            <ac:spMk id="165" creationId="{1E56BF9E-48DC-EC4A-9497-5BEE8B0CC95E}"/>
          </ac:spMkLst>
        </pc:spChg>
        <pc:spChg chg="del">
          <ac:chgData name="延齡 楊" userId="3b99287881d56c4f" providerId="LiveId" clId="{4FCE19DD-D7C4-2D4B-A6D4-A7EC59056615}" dt="2020-08-02T08:11:33.260" v="891" actId="478"/>
          <ac:spMkLst>
            <pc:docMk/>
            <pc:sldMk cId="2389435499" sldId="1410"/>
            <ac:spMk id="169" creationId="{C4741573-C156-A14B-8DF3-E3B521592680}"/>
          </ac:spMkLst>
        </pc:spChg>
        <pc:spChg chg="del">
          <ac:chgData name="延齡 楊" userId="3b99287881d56c4f" providerId="LiveId" clId="{4FCE19DD-D7C4-2D4B-A6D4-A7EC59056615}" dt="2020-08-02T08:11:34.671" v="892" actId="478"/>
          <ac:spMkLst>
            <pc:docMk/>
            <pc:sldMk cId="2389435499" sldId="1410"/>
            <ac:spMk id="170" creationId="{10967937-361F-434F-893B-DBFDD9CD1415}"/>
          </ac:spMkLst>
        </pc:spChg>
        <pc:spChg chg="del">
          <ac:chgData name="延齡 楊" userId="3b99287881d56c4f" providerId="LiveId" clId="{4FCE19DD-D7C4-2D4B-A6D4-A7EC59056615}" dt="2020-08-02T08:11:35.914" v="893" actId="478"/>
          <ac:spMkLst>
            <pc:docMk/>
            <pc:sldMk cId="2389435499" sldId="1410"/>
            <ac:spMk id="171" creationId="{C93997C3-E280-CA49-9ACE-3F3DD49603B2}"/>
          </ac:spMkLst>
        </pc:spChg>
        <pc:spChg chg="mod">
          <ac:chgData name="延齡 楊" userId="3b99287881d56c4f" providerId="LiveId" clId="{4FCE19DD-D7C4-2D4B-A6D4-A7EC59056615}" dt="2020-08-02T08:27:01.620" v="1024" actId="113"/>
          <ac:spMkLst>
            <pc:docMk/>
            <pc:sldMk cId="2389435499" sldId="1410"/>
            <ac:spMk id="175" creationId="{BFB7B9FB-2DCB-AF42-BE9B-3942A0CC36C7}"/>
          </ac:spMkLst>
        </pc:spChg>
        <pc:spChg chg="mod">
          <ac:chgData name="延齡 楊" userId="3b99287881d56c4f" providerId="LiveId" clId="{4FCE19DD-D7C4-2D4B-A6D4-A7EC59056615}" dt="2020-08-02T08:22:48.924" v="980" actId="1076"/>
          <ac:spMkLst>
            <pc:docMk/>
            <pc:sldMk cId="2389435499" sldId="1410"/>
            <ac:spMk id="176" creationId="{C5AAACFC-AA60-6143-B986-CB49344AD8AF}"/>
          </ac:spMkLst>
        </pc:spChg>
        <pc:spChg chg="del">
          <ac:chgData name="延齡 楊" userId="3b99287881d56c4f" providerId="LiveId" clId="{4FCE19DD-D7C4-2D4B-A6D4-A7EC59056615}" dt="2020-08-02T08:08:48.387" v="846" actId="478"/>
          <ac:spMkLst>
            <pc:docMk/>
            <pc:sldMk cId="2389435499" sldId="1410"/>
            <ac:spMk id="177" creationId="{CD678EDC-DCAE-134A-B1CE-FAA85FBD8A02}"/>
          </ac:spMkLst>
        </pc:spChg>
        <pc:spChg chg="del">
          <ac:chgData name="延齡 楊" userId="3b99287881d56c4f" providerId="LiveId" clId="{4FCE19DD-D7C4-2D4B-A6D4-A7EC59056615}" dt="2020-08-02T08:09:19.657" v="852" actId="478"/>
          <ac:spMkLst>
            <pc:docMk/>
            <pc:sldMk cId="2389435499" sldId="1410"/>
            <ac:spMk id="178" creationId="{C5000071-6259-CC43-A5A0-E650D45D8D71}"/>
          </ac:spMkLst>
        </pc:spChg>
        <pc:spChg chg="del">
          <ac:chgData name="延齡 楊" userId="3b99287881d56c4f" providerId="LiveId" clId="{4FCE19DD-D7C4-2D4B-A6D4-A7EC59056615}" dt="2020-08-02T08:09:32.964" v="856" actId="478"/>
          <ac:spMkLst>
            <pc:docMk/>
            <pc:sldMk cId="2389435499" sldId="1410"/>
            <ac:spMk id="179" creationId="{5350432C-54D1-3D49-918F-1CC137C5584A}"/>
          </ac:spMkLst>
        </pc:spChg>
        <pc:cxnChg chg="add mod">
          <ac:chgData name="延齡 楊" userId="3b99287881d56c4f" providerId="LiveId" clId="{4FCE19DD-D7C4-2D4B-A6D4-A7EC59056615}" dt="2020-08-02T08:13:27.882" v="911" actId="1076"/>
          <ac:cxnSpMkLst>
            <pc:docMk/>
            <pc:sldMk cId="2389435499" sldId="1410"/>
            <ac:cxnSpMk id="64" creationId="{11588696-1AE9-4B47-9D50-0CAD6F5E73C9}"/>
          </ac:cxnSpMkLst>
        </pc:cxnChg>
        <pc:cxnChg chg="add mod">
          <ac:chgData name="延齡 楊" userId="3b99287881d56c4f" providerId="LiveId" clId="{4FCE19DD-D7C4-2D4B-A6D4-A7EC59056615}" dt="2020-08-02T08:13:35.722" v="913" actId="1076"/>
          <ac:cxnSpMkLst>
            <pc:docMk/>
            <pc:sldMk cId="2389435499" sldId="1410"/>
            <ac:cxnSpMk id="65" creationId="{684C2D56-4266-D34C-B160-EBA830BA6667}"/>
          </ac:cxnSpMkLst>
        </pc:cxnChg>
        <pc:cxnChg chg="add mod">
          <ac:chgData name="延齡 楊" userId="3b99287881d56c4f" providerId="LiveId" clId="{4FCE19DD-D7C4-2D4B-A6D4-A7EC59056615}" dt="2020-08-02T08:13:40.678" v="915" actId="1076"/>
          <ac:cxnSpMkLst>
            <pc:docMk/>
            <pc:sldMk cId="2389435499" sldId="1410"/>
            <ac:cxnSpMk id="66" creationId="{E208FCFE-A4DC-AB48-8F56-CE4D53C40FA2}"/>
          </ac:cxnSpMkLst>
        </pc:cxnChg>
        <pc:cxnChg chg="mod">
          <ac:chgData name="延齡 楊" userId="3b99287881d56c4f" providerId="LiveId" clId="{4FCE19DD-D7C4-2D4B-A6D4-A7EC59056615}" dt="2020-08-02T08:11:33.260" v="891" actId="478"/>
          <ac:cxnSpMkLst>
            <pc:docMk/>
            <pc:sldMk cId="2389435499" sldId="1410"/>
            <ac:cxnSpMk id="166" creationId="{EE21F9F4-2687-F74A-893F-41C8DACB9D4E}"/>
          </ac:cxnSpMkLst>
        </pc:cxnChg>
        <pc:cxnChg chg="mod">
          <ac:chgData name="延齡 楊" userId="3b99287881d56c4f" providerId="LiveId" clId="{4FCE19DD-D7C4-2D4B-A6D4-A7EC59056615}" dt="2020-08-02T08:11:34.671" v="892" actId="478"/>
          <ac:cxnSpMkLst>
            <pc:docMk/>
            <pc:sldMk cId="2389435499" sldId="1410"/>
            <ac:cxnSpMk id="167" creationId="{3D1D04BE-91DE-B24B-BE5E-D118A3A69542}"/>
          </ac:cxnSpMkLst>
        </pc:cxnChg>
        <pc:cxnChg chg="mod">
          <ac:chgData name="延齡 楊" userId="3b99287881d56c4f" providerId="LiveId" clId="{4FCE19DD-D7C4-2D4B-A6D4-A7EC59056615}" dt="2020-08-02T08:11:35.914" v="893" actId="478"/>
          <ac:cxnSpMkLst>
            <pc:docMk/>
            <pc:sldMk cId="2389435499" sldId="1410"/>
            <ac:cxnSpMk id="168" creationId="{03CF348E-0A21-2E40-8902-B7DB167203BE}"/>
          </ac:cxnSpMkLst>
        </pc:cxnChg>
      </pc:sldChg>
      <pc:sldChg chg="addSp delSp modSp mod">
        <pc:chgData name="延齡 楊" userId="3b99287881d56c4f" providerId="LiveId" clId="{4FCE19DD-D7C4-2D4B-A6D4-A7EC59056615}" dt="2020-08-02T08:26:52.244" v="1020" actId="113"/>
        <pc:sldMkLst>
          <pc:docMk/>
          <pc:sldMk cId="4154361492" sldId="1412"/>
        </pc:sldMkLst>
        <pc:spChg chg="del">
          <ac:chgData name="延齡 楊" userId="3b99287881d56c4f" providerId="LiveId" clId="{4FCE19DD-D7C4-2D4B-A6D4-A7EC59056615}" dt="2020-08-02T08:21:10.397" v="962" actId="478"/>
          <ac:spMkLst>
            <pc:docMk/>
            <pc:sldMk cId="4154361492" sldId="1412"/>
            <ac:spMk id="35" creationId="{5D6D42E0-DD24-9B4E-95E7-41E72D008970}"/>
          </ac:spMkLst>
        </pc:spChg>
        <pc:spChg chg="del">
          <ac:chgData name="延齡 楊" userId="3b99287881d56c4f" providerId="LiveId" clId="{4FCE19DD-D7C4-2D4B-A6D4-A7EC59056615}" dt="2020-08-02T08:21:12.153" v="963" actId="478"/>
          <ac:spMkLst>
            <pc:docMk/>
            <pc:sldMk cId="4154361492" sldId="1412"/>
            <ac:spMk id="36" creationId="{1718272F-4689-7E47-9B19-3CC884990F74}"/>
          </ac:spMkLst>
        </pc:spChg>
        <pc:spChg chg="del">
          <ac:chgData name="延齡 楊" userId="3b99287881d56c4f" providerId="LiveId" clId="{4FCE19DD-D7C4-2D4B-A6D4-A7EC59056615}" dt="2020-08-02T08:21:14.622" v="964" actId="478"/>
          <ac:spMkLst>
            <pc:docMk/>
            <pc:sldMk cId="4154361492" sldId="1412"/>
            <ac:spMk id="37" creationId="{E5393C31-65F7-5D48-BEB0-8AF638A00F9E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48" creationId="{F4690B1A-37BF-1A44-B05D-A814BFCF7692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49" creationId="{D6B6CC26-70B1-6048-9B2C-9AD9ECE9E17D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51" creationId="{3E3C16D8-1DF2-A547-9731-926197749EA9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2" creationId="{9AB31889-FABD-BC4D-B3B9-268C549DCC15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3" creationId="{DBBA8D3D-C0C8-034C-BEAE-ECDC2BE00611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4" creationId="{A9D26ABE-6846-5543-BDE7-D30F12C632D0}"/>
          </ac:spMkLst>
        </pc:spChg>
        <pc:spChg chg="del">
          <ac:chgData name="延齡 楊" userId="3b99287881d56c4f" providerId="LiveId" clId="{4FCE19DD-D7C4-2D4B-A6D4-A7EC59056615}" dt="2020-08-02T08:19:28.158" v="954" actId="478"/>
          <ac:spMkLst>
            <pc:docMk/>
            <pc:sldMk cId="4154361492" sldId="1412"/>
            <ac:spMk id="58" creationId="{3F7ACFEC-1D22-2846-8E9D-0044388940A6}"/>
          </ac:spMkLst>
        </pc:spChg>
        <pc:spChg chg="del">
          <ac:chgData name="延齡 楊" userId="3b99287881d56c4f" providerId="LiveId" clId="{4FCE19DD-D7C4-2D4B-A6D4-A7EC59056615}" dt="2020-08-02T08:19:29.486" v="955" actId="478"/>
          <ac:spMkLst>
            <pc:docMk/>
            <pc:sldMk cId="4154361492" sldId="1412"/>
            <ac:spMk id="59" creationId="{52CFE497-81E0-D540-AAD6-B68B884228B3}"/>
          </ac:spMkLst>
        </pc:spChg>
        <pc:spChg chg="del">
          <ac:chgData name="延齡 楊" userId="3b99287881d56c4f" providerId="LiveId" clId="{4FCE19DD-D7C4-2D4B-A6D4-A7EC59056615}" dt="2020-08-02T08:19:30.806" v="956" actId="478"/>
          <ac:spMkLst>
            <pc:docMk/>
            <pc:sldMk cId="4154361492" sldId="1412"/>
            <ac:spMk id="60" creationId="{B2A6B096-0D48-7F42-BE03-03F7BF1719F1}"/>
          </ac:spMkLst>
        </pc:spChg>
        <pc:spChg chg="add mod">
          <ac:chgData name="延齡 楊" userId="3b99287881d56c4f" providerId="LiveId" clId="{4FCE19DD-D7C4-2D4B-A6D4-A7EC59056615}" dt="2020-08-02T08:26:43.071" v="1015" actId="113"/>
          <ac:spMkLst>
            <pc:docMk/>
            <pc:sldMk cId="4154361492" sldId="1412"/>
            <ac:spMk id="85" creationId="{557BB21E-AACC-144B-900A-2F5973FF4491}"/>
          </ac:spMkLst>
        </pc:spChg>
        <pc:spChg chg="add mod">
          <ac:chgData name="延齡 楊" userId="3b99287881d56c4f" providerId="LiveId" clId="{4FCE19DD-D7C4-2D4B-A6D4-A7EC59056615}" dt="2020-08-02T08:26:49.801" v="1018" actId="113"/>
          <ac:spMkLst>
            <pc:docMk/>
            <pc:sldMk cId="4154361492" sldId="1412"/>
            <ac:spMk id="87" creationId="{466BCE27-8938-1940-A12D-E0BCC7E3C55D}"/>
          </ac:spMkLst>
        </pc:spChg>
        <pc:spChg chg="add mod">
          <ac:chgData name="延齡 楊" userId="3b99287881d56c4f" providerId="LiveId" clId="{4FCE19DD-D7C4-2D4B-A6D4-A7EC59056615}" dt="2020-08-02T08:26:46.508" v="1016" actId="113"/>
          <ac:spMkLst>
            <pc:docMk/>
            <pc:sldMk cId="4154361492" sldId="1412"/>
            <ac:spMk id="88" creationId="{D3804198-6F2D-9949-90B7-F819C692E181}"/>
          </ac:spMkLst>
        </pc:spChg>
        <pc:spChg chg="add mod">
          <ac:chgData name="延齡 楊" userId="3b99287881d56c4f" providerId="LiveId" clId="{4FCE19DD-D7C4-2D4B-A6D4-A7EC59056615}" dt="2020-08-02T08:26:48.254" v="1017" actId="113"/>
          <ac:spMkLst>
            <pc:docMk/>
            <pc:sldMk cId="4154361492" sldId="1412"/>
            <ac:spMk id="89" creationId="{741E6859-EC84-0945-A974-4018BB693A50}"/>
          </ac:spMkLst>
        </pc:spChg>
        <pc:spChg chg="add mod">
          <ac:chgData name="延齡 楊" userId="3b99287881d56c4f" providerId="LiveId" clId="{4FCE19DD-D7C4-2D4B-A6D4-A7EC59056615}" dt="2020-08-02T08:26:51.071" v="1019" actId="113"/>
          <ac:spMkLst>
            <pc:docMk/>
            <pc:sldMk cId="4154361492" sldId="1412"/>
            <ac:spMk id="90" creationId="{8BB31407-BA47-F940-B610-BC0827BF24D2}"/>
          </ac:spMkLst>
        </pc:spChg>
        <pc:spChg chg="add mod">
          <ac:chgData name="延齡 楊" userId="3b99287881d56c4f" providerId="LiveId" clId="{4FCE19DD-D7C4-2D4B-A6D4-A7EC59056615}" dt="2020-08-02T08:26:52.244" v="1020" actId="113"/>
          <ac:spMkLst>
            <pc:docMk/>
            <pc:sldMk cId="4154361492" sldId="1412"/>
            <ac:spMk id="91" creationId="{2A53983D-263B-D14F-B9F5-3E7680294D01}"/>
          </ac:spMkLst>
        </pc:spChg>
        <pc:spChg chg="mod">
          <ac:chgData name="延齡 楊" userId="3b99287881d56c4f" providerId="LiveId" clId="{4FCE19DD-D7C4-2D4B-A6D4-A7EC59056615}" dt="2020-08-02T08:02:54.786" v="779" actId="20577"/>
          <ac:spMkLst>
            <pc:docMk/>
            <pc:sldMk cId="4154361492" sldId="1412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23:31.242" v="981" actId="14100"/>
          <ac:spMkLst>
            <pc:docMk/>
            <pc:sldMk cId="4154361492" sldId="1412"/>
            <ac:spMk id="165" creationId="{1E56BF9E-48DC-EC4A-9497-5BEE8B0CC95E}"/>
          </ac:spMkLst>
        </pc:spChg>
        <pc:spChg chg="mod">
          <ac:chgData name="延齡 楊" userId="3b99287881d56c4f" providerId="LiveId" clId="{4FCE19DD-D7C4-2D4B-A6D4-A7EC59056615}" dt="2020-08-02T08:25:00.135" v="997" actId="1076"/>
          <ac:spMkLst>
            <pc:docMk/>
            <pc:sldMk cId="4154361492" sldId="1412"/>
            <ac:spMk id="176" creationId="{C5AAACFC-AA60-6143-B986-CB49344AD8AF}"/>
          </ac:spMkLst>
        </pc:sp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5" creationId="{DD037A1F-E555-FB4D-AD03-B016A0541F45}"/>
          </ac:cxnSpMkLst>
        </pc:cxn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6" creationId="{852AB69C-B630-3046-A3BE-C9DA1E2EEEC3}"/>
          </ac:cxnSpMkLst>
        </pc:cxn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7" creationId="{483326B6-2D93-6442-80CF-51F8C8F5D54B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1" creationId="{B40CCA58-EAB5-D149-A13D-B7506466B7F5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2" creationId="{1BF2F332-E22E-D848-A60B-0D6CE154C6C5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3" creationId="{A20A89F4-39A4-6044-A2F3-AFB4F15308E0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4" creationId="{CF80A26D-0AB8-6945-8B40-5F7B8DD5A8C6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5" creationId="{E15DE128-866A-C240-8B10-8A89C46BD9FB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6" creationId="{C0C11E8A-362F-DC44-809A-DE8F979C5D8F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7" creationId="{17B541DC-923C-3940-A48F-090F044396D4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8" creationId="{721D03A6-BFDA-8E42-B269-AF71CF9F5152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9" creationId="{C60B45B4-406D-8D41-B7F8-BADAE5DFC565}"/>
          </ac:cxnSpMkLst>
        </pc:cxnChg>
        <pc:cxnChg chg="add mod">
          <ac:chgData name="延齡 楊" userId="3b99287881d56c4f" providerId="LiveId" clId="{4FCE19DD-D7C4-2D4B-A6D4-A7EC59056615}" dt="2020-08-02T08:24:23.008" v="990" actId="1076"/>
          <ac:cxnSpMkLst>
            <pc:docMk/>
            <pc:sldMk cId="4154361492" sldId="1412"/>
            <ac:cxnSpMk id="80" creationId="{0AEF2C13-0EB7-344A-B771-D6202AF42DFF}"/>
          </ac:cxnSpMkLst>
        </pc:cxnChg>
        <pc:cxnChg chg="mod">
          <ac:chgData name="延齡 楊" userId="3b99287881d56c4f" providerId="LiveId" clId="{4FCE19DD-D7C4-2D4B-A6D4-A7EC59056615}" dt="2020-08-02T08:23:48.770" v="984" actId="14100"/>
          <ac:cxnSpMkLst>
            <pc:docMk/>
            <pc:sldMk cId="4154361492" sldId="1412"/>
            <ac:cxnSpMk id="81" creationId="{3A85CEEB-24D3-EA42-930B-7EB02671F105}"/>
          </ac:cxnSpMkLst>
        </pc:cxnChg>
        <pc:cxnChg chg="del mod">
          <ac:chgData name="延齡 楊" userId="3b99287881d56c4f" providerId="LiveId" clId="{4FCE19DD-D7C4-2D4B-A6D4-A7EC59056615}" dt="2020-08-02T08:24:18.703" v="989" actId="478"/>
          <ac:cxnSpMkLst>
            <pc:docMk/>
            <pc:sldMk cId="4154361492" sldId="1412"/>
            <ac:cxnSpMk id="82" creationId="{C45EBF72-83A2-5049-A7E7-DBC371AF1BC5}"/>
          </ac:cxnSpMkLst>
        </pc:cxnChg>
        <pc:cxnChg chg="del mod">
          <ac:chgData name="延齡 楊" userId="3b99287881d56c4f" providerId="LiveId" clId="{4FCE19DD-D7C4-2D4B-A6D4-A7EC59056615}" dt="2020-08-02T08:24:29.244" v="993" actId="478"/>
          <ac:cxnSpMkLst>
            <pc:docMk/>
            <pc:sldMk cId="4154361492" sldId="1412"/>
            <ac:cxnSpMk id="83" creationId="{B3B9C4ED-7241-CF4C-84E9-2378C897DC29}"/>
          </ac:cxnSpMkLst>
        </pc:cxnChg>
        <pc:cxnChg chg="add mod">
          <ac:chgData name="延齡 楊" userId="3b99287881d56c4f" providerId="LiveId" clId="{4FCE19DD-D7C4-2D4B-A6D4-A7EC59056615}" dt="2020-08-02T08:24:38.982" v="996" actId="1076"/>
          <ac:cxnSpMkLst>
            <pc:docMk/>
            <pc:sldMk cId="4154361492" sldId="1412"/>
            <ac:cxnSpMk id="84" creationId="{6E4641AA-EFA4-6F4D-AFAC-3C0A972911DB}"/>
          </ac:cxnSpMkLst>
        </pc:cxnChg>
      </pc:sldChg>
      <pc:sldChg chg="modSp mod">
        <pc:chgData name="延齡 楊" userId="3b99287881d56c4f" providerId="LiveId" clId="{4FCE19DD-D7C4-2D4B-A6D4-A7EC59056615}" dt="2020-08-02T08:06:30.013" v="840" actId="20577"/>
        <pc:sldMkLst>
          <pc:docMk/>
          <pc:sldMk cId="4010549351" sldId="1413"/>
        </pc:sldMkLst>
        <pc:spChg chg="mod">
          <ac:chgData name="延齡 楊" userId="3b99287881d56c4f" providerId="LiveId" clId="{4FCE19DD-D7C4-2D4B-A6D4-A7EC59056615}" dt="2020-08-02T08:06:11.722" v="834" actId="114"/>
          <ac:spMkLst>
            <pc:docMk/>
            <pc:sldMk cId="4010549351" sldId="1413"/>
            <ac:spMk id="84" creationId="{33F0AB20-FC40-A040-B4DF-7D798B8C1328}"/>
          </ac:spMkLst>
        </pc:spChg>
        <pc:spChg chg="mod">
          <ac:chgData name="延齡 楊" userId="3b99287881d56c4f" providerId="LiveId" clId="{4FCE19DD-D7C4-2D4B-A6D4-A7EC59056615}" dt="2020-08-02T08:06:30.013" v="840" actId="20577"/>
          <ac:spMkLst>
            <pc:docMk/>
            <pc:sldMk cId="4010549351" sldId="1413"/>
            <ac:spMk id="85" creationId="{1A69203A-529E-3A41-88D5-4618C24DDC4F}"/>
          </ac:spMkLst>
        </pc:spChg>
        <pc:spChg chg="mod">
          <ac:chgData name="延齡 楊" userId="3b99287881d56c4f" providerId="LiveId" clId="{4FCE19DD-D7C4-2D4B-A6D4-A7EC59056615}" dt="2020-08-02T08:05:35.612" v="822" actId="114"/>
          <ac:spMkLst>
            <pc:docMk/>
            <pc:sldMk cId="4010549351" sldId="1413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04:30.339" v="794" actId="114"/>
          <ac:spMkLst>
            <pc:docMk/>
            <pc:sldMk cId="4010549351" sldId="1413"/>
            <ac:spMk id="141" creationId="{D9FA3F26-A446-A34B-8423-4D43EB1EF40A}"/>
          </ac:spMkLst>
        </pc:spChg>
        <pc:spChg chg="mod">
          <ac:chgData name="延齡 楊" userId="3b99287881d56c4f" providerId="LiveId" clId="{4FCE19DD-D7C4-2D4B-A6D4-A7EC59056615}" dt="2020-08-02T08:04:50.226" v="808" actId="114"/>
          <ac:spMkLst>
            <pc:docMk/>
            <pc:sldMk cId="4010549351" sldId="1413"/>
            <ac:spMk id="142" creationId="{577C0892-D04C-0045-B02E-4C0C4318AB1B}"/>
          </ac:spMkLst>
        </pc:spChg>
        <pc:spChg chg="mod">
          <ac:chgData name="延齡 楊" userId="3b99287881d56c4f" providerId="LiveId" clId="{4FCE19DD-D7C4-2D4B-A6D4-A7EC59056615}" dt="2020-08-02T08:04:36.733" v="798" actId="20577"/>
          <ac:spMkLst>
            <pc:docMk/>
            <pc:sldMk cId="4010549351" sldId="1413"/>
            <ac:spMk id="143" creationId="{03F61E2A-7DBE-6546-8CDF-9A23280A45D6}"/>
          </ac:spMkLst>
        </pc:spChg>
        <pc:spChg chg="mod">
          <ac:chgData name="延齡 楊" userId="3b99287881d56c4f" providerId="LiveId" clId="{4FCE19DD-D7C4-2D4B-A6D4-A7EC59056615}" dt="2020-08-02T08:04:55.786" v="812" actId="114"/>
          <ac:spMkLst>
            <pc:docMk/>
            <pc:sldMk cId="4010549351" sldId="1413"/>
            <ac:spMk id="144" creationId="{8854CEF4-2375-3C48-AB4E-49FE12B0C966}"/>
          </ac:spMkLst>
        </pc:spChg>
        <pc:spChg chg="mod">
          <ac:chgData name="延齡 楊" userId="3b99287881d56c4f" providerId="LiveId" clId="{4FCE19DD-D7C4-2D4B-A6D4-A7EC59056615}" dt="2020-08-02T08:04:42.546" v="802" actId="114"/>
          <ac:spMkLst>
            <pc:docMk/>
            <pc:sldMk cId="4010549351" sldId="1413"/>
            <ac:spMk id="145" creationId="{3AF90865-CEEB-6A4A-A176-E7778C61786C}"/>
          </ac:spMkLst>
        </pc:spChg>
        <pc:spChg chg="mod">
          <ac:chgData name="延齡 楊" userId="3b99287881d56c4f" providerId="LiveId" clId="{4FCE19DD-D7C4-2D4B-A6D4-A7EC59056615}" dt="2020-08-02T08:05:00.529" v="816" actId="114"/>
          <ac:spMkLst>
            <pc:docMk/>
            <pc:sldMk cId="4010549351" sldId="1413"/>
            <ac:spMk id="146" creationId="{7444B9BA-3DF9-054A-83C7-B7522CAD36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lfromscratch.com/optimizers-explained/#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22252270" TargetMode="External"/><Relationship Id="rId5" Type="http://schemas.openxmlformats.org/officeDocument/2006/relationships/hyperlink" Target="https://www.cnblogs.com/guoyaohua/p/8542554.html" TargetMode="External"/><Relationship Id="rId4" Type="http://schemas.openxmlformats.org/officeDocument/2006/relationships/hyperlink" Target="https://hackmd.io/@allen108108/H1l4zqtp4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5241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08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9CD20F4-CD49-6240-94C0-321272AC7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6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06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025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52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106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707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233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053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0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13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379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0327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935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084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434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467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38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174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431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83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0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33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01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139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233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017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42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676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475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314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81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70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5073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EE4343C-02A6-C145-9408-F8AD7131C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606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1079696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989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B84E6BEA-19B7-024F-9381-DFD9E674C0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B84E6BEA-19B7-024F-9381-DFD9E674C0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i="0">
                    <a:latin typeface="Cambria Math" panose="02040503050406030204" pitchFamily="18" charset="0"/>
                  </a:rPr>
                  <a:t>𝜀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確保分母不為零</a:t>
                </a:r>
                <a:endParaRPr lang="en-US" altLang="zh-TW" dirty="0">
                  <a:hlinkClick r:id="rId3"/>
                </a:endParaRPr>
              </a:p>
              <a:p>
                <a:r>
                  <a:rPr lang="en-US" altLang="zh-TW" dirty="0">
                    <a:hlinkClick r:id="rId3"/>
                  </a:rPr>
                  <a:t>https://mlfromscratch.com/optimizers-explained/#/</a:t>
                </a:r>
                <a:endParaRPr lang="en-US" altLang="zh-TW" dirty="0">
                  <a:hlinkClick r:id="rId4"/>
                </a:endParaRPr>
              </a:p>
              <a:p>
                <a:r>
                  <a:rPr lang="en-US" altLang="zh-TW" dirty="0">
                    <a:hlinkClick r:id="rId4"/>
                  </a:rPr>
                  <a:t>https://hackmd.io/@allen108108/H1l4zqtp4</a:t>
                </a:r>
                <a:endParaRPr lang="en" altLang="zh-TW" dirty="0">
                  <a:hlinkClick r:id="rId5"/>
                </a:endParaRPr>
              </a:p>
              <a:p>
                <a:r>
                  <a:rPr lang="en" altLang="zh-TW" dirty="0">
                    <a:hlinkClick r:id="rId5"/>
                  </a:rPr>
                  <a:t>https://www.cnblogs.com/guoyaohua/p/8542554.html</a:t>
                </a:r>
                <a:endParaRPr lang="en" altLang="zh-TW" dirty="0"/>
              </a:p>
              <a:p>
                <a:r>
                  <a:rPr lang="en" altLang="zh-TW" dirty="0">
                    <a:hlinkClick r:id="rId6"/>
                  </a:rPr>
                  <a:t>https://zhuanlan.zhihu.com/p/22252270</a:t>
                </a:r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2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B84E6BEA-19B7-024F-9381-DFD9E674C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616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026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3880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844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D146FA8-6306-459D-ABC5-4AAFA2A23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715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70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31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624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88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82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0.png"/><Relationship Id="rId3" Type="http://schemas.openxmlformats.org/officeDocument/2006/relationships/image" Target="../media/image2010.png"/><Relationship Id="rId7" Type="http://schemas.openxmlformats.org/officeDocument/2006/relationships/image" Target="../media/image20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0.png"/><Relationship Id="rId9" Type="http://schemas.openxmlformats.org/officeDocument/2006/relationships/image" Target="../media/image207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1620.png"/><Relationship Id="rId7" Type="http://schemas.openxmlformats.org/officeDocument/2006/relationships/image" Target="../media/image1650.png"/><Relationship Id="rId12" Type="http://schemas.openxmlformats.org/officeDocument/2006/relationships/image" Target="../media/image17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11" Type="http://schemas.openxmlformats.org/officeDocument/2006/relationships/image" Target="../media/image1690.png"/><Relationship Id="rId5" Type="http://schemas.openxmlformats.org/officeDocument/2006/relationships/image" Target="../media/image1640.png"/><Relationship Id="rId10" Type="http://schemas.openxmlformats.org/officeDocument/2006/relationships/image" Target="../media/image1680.png"/><Relationship Id="rId4" Type="http://schemas.openxmlformats.org/officeDocument/2006/relationships/image" Target="../media/image1630.png"/><Relationship Id="rId9" Type="http://schemas.openxmlformats.org/officeDocument/2006/relationships/image" Target="../media/image16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5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252.png"/><Relationship Id="rId9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59.pn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5" Type="http://schemas.openxmlformats.org/officeDocument/2006/relationships/image" Target="../media/image256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Relationship Id="rId14" Type="http://schemas.openxmlformats.org/officeDocument/2006/relationships/image" Target="../media/image2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64.pn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5" Type="http://schemas.openxmlformats.org/officeDocument/2006/relationships/image" Target="../media/image261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Relationship Id="rId1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1.png"/><Relationship Id="rId13" Type="http://schemas.openxmlformats.org/officeDocument/2006/relationships/image" Target="../media/image2150.png"/><Relationship Id="rId3" Type="http://schemas.openxmlformats.org/officeDocument/2006/relationships/image" Target="../media/image265.png"/><Relationship Id="rId7" Type="http://schemas.openxmlformats.org/officeDocument/2006/relationships/image" Target="../media/image2091.png"/><Relationship Id="rId12" Type="http://schemas.openxmlformats.org/officeDocument/2006/relationships/image" Target="../media/image21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1.png"/><Relationship Id="rId11" Type="http://schemas.openxmlformats.org/officeDocument/2006/relationships/image" Target="../media/image2130.png"/><Relationship Id="rId5" Type="http://schemas.openxmlformats.org/officeDocument/2006/relationships/image" Target="../media/image2071.png"/><Relationship Id="rId15" Type="http://schemas.openxmlformats.org/officeDocument/2006/relationships/image" Target="../media/image267.png"/><Relationship Id="rId10" Type="http://schemas.openxmlformats.org/officeDocument/2006/relationships/image" Target="../media/image2120.png"/><Relationship Id="rId4" Type="http://schemas.openxmlformats.org/officeDocument/2006/relationships/image" Target="../media/image266.png"/><Relationship Id="rId9" Type="http://schemas.openxmlformats.org/officeDocument/2006/relationships/image" Target="../media/image2110.png"/><Relationship Id="rId14" Type="http://schemas.openxmlformats.org/officeDocument/2006/relationships/image" Target="../media/image2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3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240.png"/><Relationship Id="rId5" Type="http://schemas.openxmlformats.org/officeDocument/2006/relationships/image" Target="../media/image1190.png"/><Relationship Id="rId10" Type="http://schemas.openxmlformats.org/officeDocument/2006/relationships/image" Target="../media/image1230.png"/><Relationship Id="rId4" Type="http://schemas.openxmlformats.org/officeDocument/2006/relationships/image" Target="../media/image1180.png"/><Relationship Id="rId9" Type="http://schemas.openxmlformats.org/officeDocument/2006/relationships/image" Target="../media/image12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300.png"/><Relationship Id="rId18" Type="http://schemas.openxmlformats.org/officeDocument/2006/relationships/image" Target="../media/image2350.png"/><Relationship Id="rId26" Type="http://schemas.openxmlformats.org/officeDocument/2006/relationships/image" Target="../media/image278.png"/><Relationship Id="rId3" Type="http://schemas.openxmlformats.org/officeDocument/2006/relationships/image" Target="../media/image269.png"/><Relationship Id="rId21" Type="http://schemas.openxmlformats.org/officeDocument/2006/relationships/image" Target="../media/image273.png"/><Relationship Id="rId7" Type="http://schemas.openxmlformats.org/officeDocument/2006/relationships/image" Target="../media/image2230.png"/><Relationship Id="rId12" Type="http://schemas.openxmlformats.org/officeDocument/2006/relationships/image" Target="../media/image2290.png"/><Relationship Id="rId17" Type="http://schemas.openxmlformats.org/officeDocument/2006/relationships/image" Target="../media/image2340.png"/><Relationship Id="rId25" Type="http://schemas.openxmlformats.org/officeDocument/2006/relationships/image" Target="../media/image27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1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0.png"/><Relationship Id="rId11" Type="http://schemas.openxmlformats.org/officeDocument/2006/relationships/image" Target="../media/image2280.png"/><Relationship Id="rId24" Type="http://schemas.openxmlformats.org/officeDocument/2006/relationships/image" Target="../media/image276.png"/><Relationship Id="rId5" Type="http://schemas.openxmlformats.org/officeDocument/2006/relationships/image" Target="../media/image2210.png"/><Relationship Id="rId15" Type="http://schemas.openxmlformats.org/officeDocument/2006/relationships/image" Target="../media/image2320.png"/><Relationship Id="rId23" Type="http://schemas.openxmlformats.org/officeDocument/2006/relationships/image" Target="../media/image275.png"/><Relationship Id="rId19" Type="http://schemas.openxmlformats.org/officeDocument/2006/relationships/image" Target="../media/image2360.png"/><Relationship Id="rId4" Type="http://schemas.openxmlformats.org/officeDocument/2006/relationships/image" Target="../media/image2200.png"/><Relationship Id="rId14" Type="http://schemas.openxmlformats.org/officeDocument/2006/relationships/image" Target="../media/image2310.png"/><Relationship Id="rId22" Type="http://schemas.openxmlformats.org/officeDocument/2006/relationships/image" Target="../media/image2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1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1.png"/><Relationship Id="rId5" Type="http://schemas.openxmlformats.org/officeDocument/2006/relationships/image" Target="../media/image2080.png"/><Relationship Id="rId4" Type="http://schemas.openxmlformats.org/officeDocument/2006/relationships/image" Target="../media/image20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90.png"/><Relationship Id="rId18" Type="http://schemas.openxmlformats.org/officeDocument/2006/relationships/image" Target="../media/image2430.png"/><Relationship Id="rId26" Type="http://schemas.openxmlformats.org/officeDocument/2006/relationships/image" Target="../media/image277.png"/><Relationship Id="rId3" Type="http://schemas.openxmlformats.org/officeDocument/2006/relationships/image" Target="../media/image279.png"/><Relationship Id="rId21" Type="http://schemas.openxmlformats.org/officeDocument/2006/relationships/image" Target="../media/image281.png"/><Relationship Id="rId7" Type="http://schemas.openxmlformats.org/officeDocument/2006/relationships/image" Target="../media/image2220.png"/><Relationship Id="rId12" Type="http://schemas.openxmlformats.org/officeDocument/2006/relationships/image" Target="../media/image2280.png"/><Relationship Id="rId17" Type="http://schemas.openxmlformats.org/officeDocument/2006/relationships/image" Target="../media/image2420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7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24" Type="http://schemas.openxmlformats.org/officeDocument/2006/relationships/image" Target="../media/image275.png"/><Relationship Id="rId5" Type="http://schemas.openxmlformats.org/officeDocument/2006/relationships/image" Target="../media/image2200.png"/><Relationship Id="rId15" Type="http://schemas.openxmlformats.org/officeDocument/2006/relationships/image" Target="../media/image2410.png"/><Relationship Id="rId23" Type="http://schemas.openxmlformats.org/officeDocument/2006/relationships/image" Target="../media/image274.png"/><Relationship Id="rId19" Type="http://schemas.openxmlformats.org/officeDocument/2006/relationships/image" Target="../media/image4.png"/><Relationship Id="rId4" Type="http://schemas.openxmlformats.org/officeDocument/2006/relationships/image" Target="../media/image2390.png"/><Relationship Id="rId14" Type="http://schemas.openxmlformats.org/officeDocument/2006/relationships/image" Target="../media/image2300.png"/><Relationship Id="rId22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470.png"/><Relationship Id="rId18" Type="http://schemas.microsoft.com/office/2007/relationships/hdphoto" Target="../media/hdphoto2.wdp"/><Relationship Id="rId26" Type="http://schemas.openxmlformats.org/officeDocument/2006/relationships/image" Target="../media/image277.png"/><Relationship Id="rId3" Type="http://schemas.openxmlformats.org/officeDocument/2006/relationships/image" Target="../media/image283.png"/><Relationship Id="rId21" Type="http://schemas.openxmlformats.org/officeDocument/2006/relationships/image" Target="../media/image281.png"/><Relationship Id="rId7" Type="http://schemas.openxmlformats.org/officeDocument/2006/relationships/image" Target="../media/image2220.png"/><Relationship Id="rId12" Type="http://schemas.openxmlformats.org/officeDocument/2006/relationships/image" Target="../media/image2460.png"/><Relationship Id="rId17" Type="http://schemas.openxmlformats.org/officeDocument/2006/relationships/image" Target="../media/image4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20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24" Type="http://schemas.openxmlformats.org/officeDocument/2006/relationships/image" Target="../media/image275.png"/><Relationship Id="rId5" Type="http://schemas.openxmlformats.org/officeDocument/2006/relationships/image" Target="../media/image2200.png"/><Relationship Id="rId15" Type="http://schemas.openxmlformats.org/officeDocument/2006/relationships/image" Target="../media/image271.png"/><Relationship Id="rId23" Type="http://schemas.openxmlformats.org/officeDocument/2006/relationships/image" Target="../media/image274.png"/><Relationship Id="rId19" Type="http://schemas.openxmlformats.org/officeDocument/2006/relationships/image" Target="../media/image284.png"/><Relationship Id="rId4" Type="http://schemas.openxmlformats.org/officeDocument/2006/relationships/image" Target="../media/image2430.png"/><Relationship Id="rId14" Type="http://schemas.openxmlformats.org/officeDocument/2006/relationships/image" Target="../media/image2410.png"/><Relationship Id="rId22" Type="http://schemas.openxmlformats.org/officeDocument/2006/relationships/image" Target="../media/image2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600.png"/><Relationship Id="rId18" Type="http://schemas.openxmlformats.org/officeDocument/2006/relationships/image" Target="../media/image287.png"/><Relationship Id="rId26" Type="http://schemas.openxmlformats.org/officeDocument/2006/relationships/image" Target="../media/image289.png"/><Relationship Id="rId3" Type="http://schemas.openxmlformats.org/officeDocument/2006/relationships/image" Target="../media/image2500.png"/><Relationship Id="rId21" Type="http://schemas.openxmlformats.org/officeDocument/2006/relationships/image" Target="../media/image2680.png"/><Relationship Id="rId7" Type="http://schemas.openxmlformats.org/officeDocument/2006/relationships/image" Target="../media/image2540.png"/><Relationship Id="rId12" Type="http://schemas.openxmlformats.org/officeDocument/2006/relationships/image" Target="../media/image2590.png"/><Relationship Id="rId17" Type="http://schemas.openxmlformats.org/officeDocument/2006/relationships/image" Target="../media/image2640.png"/><Relationship Id="rId25" Type="http://schemas.microsoft.com/office/2007/relationships/hdphoto" Target="../media/hdphoto3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0.png"/><Relationship Id="rId24" Type="http://schemas.openxmlformats.org/officeDocument/2006/relationships/image" Target="../media/image4.png"/><Relationship Id="rId5" Type="http://schemas.openxmlformats.org/officeDocument/2006/relationships/image" Target="../media/image2520.png"/><Relationship Id="rId15" Type="http://schemas.openxmlformats.org/officeDocument/2006/relationships/image" Target="../media/image2620.png"/><Relationship Id="rId23" Type="http://schemas.openxmlformats.org/officeDocument/2006/relationships/image" Target="../media/image2700.png"/><Relationship Id="rId28" Type="http://schemas.openxmlformats.org/officeDocument/2006/relationships/image" Target="../media/image291.png"/><Relationship Id="rId19" Type="http://schemas.openxmlformats.org/officeDocument/2006/relationships/image" Target="../media/image2660.png"/><Relationship Id="rId31" Type="http://schemas.openxmlformats.org/officeDocument/2006/relationships/image" Target="../media/image294.png"/><Relationship Id="rId4" Type="http://schemas.openxmlformats.org/officeDocument/2006/relationships/image" Target="../media/image2510.png"/><Relationship Id="rId14" Type="http://schemas.openxmlformats.org/officeDocument/2006/relationships/image" Target="../media/image2610.png"/><Relationship Id="rId22" Type="http://schemas.openxmlformats.org/officeDocument/2006/relationships/image" Target="../media/image2690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0.png"/><Relationship Id="rId18" Type="http://schemas.openxmlformats.org/officeDocument/2006/relationships/image" Target="../media/image302.png"/><Relationship Id="rId26" Type="http://schemas.openxmlformats.org/officeDocument/2006/relationships/image" Target="../media/image308.png"/><Relationship Id="rId3" Type="http://schemas.openxmlformats.org/officeDocument/2006/relationships/image" Target="../media/image295.png"/><Relationship Id="rId21" Type="http://schemas.openxmlformats.org/officeDocument/2006/relationships/image" Target="../media/image305.png"/><Relationship Id="rId7" Type="http://schemas.openxmlformats.org/officeDocument/2006/relationships/image" Target="../media/image2740.png"/><Relationship Id="rId17" Type="http://schemas.openxmlformats.org/officeDocument/2006/relationships/image" Target="../media/image301.png"/><Relationship Id="rId25" Type="http://schemas.openxmlformats.org/officeDocument/2006/relationships/image" Target="../media/image30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0.png"/><Relationship Id="rId11" Type="http://schemas.openxmlformats.org/officeDocument/2006/relationships/image" Target="../media/image298.png"/><Relationship Id="rId24" Type="http://schemas.microsoft.com/office/2007/relationships/hdphoto" Target="../media/hdphoto4.wdp"/><Relationship Id="rId5" Type="http://schemas.openxmlformats.org/officeDocument/2006/relationships/image" Target="../media/image2720.png"/><Relationship Id="rId15" Type="http://schemas.openxmlformats.org/officeDocument/2006/relationships/image" Target="../media/image299.png"/><Relationship Id="rId23" Type="http://schemas.openxmlformats.org/officeDocument/2006/relationships/image" Target="../media/image4.png"/><Relationship Id="rId28" Type="http://schemas.openxmlformats.org/officeDocument/2006/relationships/image" Target="../media/image310.png"/><Relationship Id="rId10" Type="http://schemas.openxmlformats.org/officeDocument/2006/relationships/image" Target="../media/image297.png"/><Relationship Id="rId19" Type="http://schemas.openxmlformats.org/officeDocument/2006/relationships/image" Target="../media/image303.png"/><Relationship Id="rId31" Type="http://schemas.openxmlformats.org/officeDocument/2006/relationships/image" Target="../media/image313.png"/><Relationship Id="rId4" Type="http://schemas.openxmlformats.org/officeDocument/2006/relationships/image" Target="../media/image2710.png"/><Relationship Id="rId9" Type="http://schemas.openxmlformats.org/officeDocument/2006/relationships/image" Target="../media/image296.png"/><Relationship Id="rId14" Type="http://schemas.openxmlformats.org/officeDocument/2006/relationships/image" Target="../media/image2820.png"/><Relationship Id="rId22" Type="http://schemas.openxmlformats.org/officeDocument/2006/relationships/image" Target="../media/image306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13" Type="http://schemas.openxmlformats.org/officeDocument/2006/relationships/image" Target="../media/image3010.png"/><Relationship Id="rId18" Type="http://schemas.openxmlformats.org/officeDocument/2006/relationships/image" Target="../media/image316.png"/><Relationship Id="rId26" Type="http://schemas.openxmlformats.org/officeDocument/2006/relationships/image" Target="../media/image319.png"/><Relationship Id="rId3" Type="http://schemas.openxmlformats.org/officeDocument/2006/relationships/image" Target="../media/image314.png"/><Relationship Id="rId21" Type="http://schemas.openxmlformats.org/officeDocument/2006/relationships/image" Target="../media/image3090.png"/><Relationship Id="rId7" Type="http://schemas.openxmlformats.org/officeDocument/2006/relationships/image" Target="../media/image2940.png"/><Relationship Id="rId17" Type="http://schemas.openxmlformats.org/officeDocument/2006/relationships/image" Target="../media/image3050.png"/><Relationship Id="rId25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5.png"/><Relationship Id="rId20" Type="http://schemas.openxmlformats.org/officeDocument/2006/relationships/image" Target="../media/image317.png"/><Relationship Id="rId29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0.png"/><Relationship Id="rId24" Type="http://schemas.openxmlformats.org/officeDocument/2006/relationships/image" Target="../media/image3120.png"/><Relationship Id="rId5" Type="http://schemas.openxmlformats.org/officeDocument/2006/relationships/image" Target="../media/image2920.png"/><Relationship Id="rId15" Type="http://schemas.openxmlformats.org/officeDocument/2006/relationships/image" Target="../media/image3030.png"/><Relationship Id="rId23" Type="http://schemas.openxmlformats.org/officeDocument/2006/relationships/image" Target="../media/image3110.png"/><Relationship Id="rId28" Type="http://schemas.openxmlformats.org/officeDocument/2006/relationships/image" Target="../media/image321.png"/><Relationship Id="rId10" Type="http://schemas.openxmlformats.org/officeDocument/2006/relationships/image" Target="../media/image2970.png"/><Relationship Id="rId19" Type="http://schemas.openxmlformats.org/officeDocument/2006/relationships/image" Target="../media/image3070.png"/><Relationship Id="rId4" Type="http://schemas.openxmlformats.org/officeDocument/2006/relationships/image" Target="../media/image2910.png"/><Relationship Id="rId9" Type="http://schemas.openxmlformats.org/officeDocument/2006/relationships/image" Target="../media/image2960.png"/><Relationship Id="rId14" Type="http://schemas.openxmlformats.org/officeDocument/2006/relationships/image" Target="../media/image3020.png"/><Relationship Id="rId22" Type="http://schemas.openxmlformats.org/officeDocument/2006/relationships/image" Target="../media/image3100.png"/><Relationship Id="rId27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0.png"/><Relationship Id="rId18" Type="http://schemas.openxmlformats.org/officeDocument/2006/relationships/image" Target="../media/image328.png"/><Relationship Id="rId26" Type="http://schemas.openxmlformats.org/officeDocument/2006/relationships/image" Target="../media/image334.png"/><Relationship Id="rId3" Type="http://schemas.openxmlformats.org/officeDocument/2006/relationships/image" Target="../media/image323.png"/><Relationship Id="rId21" Type="http://schemas.microsoft.com/office/2007/relationships/hdphoto" Target="../media/hdphoto5.wdp"/><Relationship Id="rId7" Type="http://schemas.openxmlformats.org/officeDocument/2006/relationships/image" Target="../media/image3170.png"/><Relationship Id="rId12" Type="http://schemas.openxmlformats.org/officeDocument/2006/relationships/image" Target="../media/image3220.png"/><Relationship Id="rId17" Type="http://schemas.openxmlformats.org/officeDocument/2006/relationships/image" Target="../media/image327.png"/><Relationship Id="rId25" Type="http://schemas.openxmlformats.org/officeDocument/2006/relationships/image" Target="../media/image33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26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0.png"/><Relationship Id="rId11" Type="http://schemas.openxmlformats.org/officeDocument/2006/relationships/image" Target="../media/image3210.png"/><Relationship Id="rId24" Type="http://schemas.openxmlformats.org/officeDocument/2006/relationships/image" Target="../media/image332.png"/><Relationship Id="rId5" Type="http://schemas.openxmlformats.org/officeDocument/2006/relationships/image" Target="../media/image3150.png"/><Relationship Id="rId15" Type="http://schemas.openxmlformats.org/officeDocument/2006/relationships/image" Target="../media/image325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19" Type="http://schemas.openxmlformats.org/officeDocument/2006/relationships/image" Target="../media/image329.png"/><Relationship Id="rId4" Type="http://schemas.openxmlformats.org/officeDocument/2006/relationships/image" Target="../media/image3140.png"/><Relationship Id="rId14" Type="http://schemas.openxmlformats.org/officeDocument/2006/relationships/image" Target="../media/image324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0.png"/><Relationship Id="rId4" Type="http://schemas.openxmlformats.org/officeDocument/2006/relationships/image" Target="../media/image338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6.png"/><Relationship Id="rId39" Type="http://schemas.openxmlformats.org/officeDocument/2006/relationships/image" Target="../media/image365.png"/><Relationship Id="rId3" Type="http://schemas.openxmlformats.org/officeDocument/2006/relationships/image" Target="../media/image3340.png"/><Relationship Id="rId21" Type="http://schemas.openxmlformats.org/officeDocument/2006/relationships/image" Target="../media/image351.png"/><Relationship Id="rId34" Type="http://schemas.openxmlformats.org/officeDocument/2006/relationships/image" Target="../media/image360.png"/><Relationship Id="rId7" Type="http://schemas.openxmlformats.org/officeDocument/2006/relationships/image" Target="../media/image339.png"/><Relationship Id="rId25" Type="http://schemas.openxmlformats.org/officeDocument/2006/relationships/image" Target="../media/image355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46.png"/><Relationship Id="rId20" Type="http://schemas.openxmlformats.org/officeDocument/2006/relationships/image" Target="../media/image350.png"/><Relationship Id="rId29" Type="http://schemas.openxmlformats.org/officeDocument/2006/relationships/image" Target="../media/image347.png"/><Relationship Id="rId41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0.png"/><Relationship Id="rId24" Type="http://schemas.openxmlformats.org/officeDocument/2006/relationships/image" Target="../media/image354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40" Type="http://schemas.openxmlformats.org/officeDocument/2006/relationships/image" Target="../media/image366.png"/><Relationship Id="rId5" Type="http://schemas.openxmlformats.org/officeDocument/2006/relationships/image" Target="../media/image2220.png"/><Relationship Id="rId15" Type="http://schemas.openxmlformats.org/officeDocument/2006/relationships/image" Target="../media/image345.png"/><Relationship Id="rId23" Type="http://schemas.openxmlformats.org/officeDocument/2006/relationships/image" Target="../media/image353.png"/><Relationship Id="rId28" Type="http://schemas.openxmlformats.org/officeDocument/2006/relationships/image" Target="../media/image343.png"/><Relationship Id="rId36" Type="http://schemas.openxmlformats.org/officeDocument/2006/relationships/image" Target="../media/image362.png"/><Relationship Id="rId10" Type="http://schemas.openxmlformats.org/officeDocument/2006/relationships/image" Target="../media/image342.png"/><Relationship Id="rId31" Type="http://schemas.openxmlformats.org/officeDocument/2006/relationships/image" Target="../media/image349.png"/><Relationship Id="rId4" Type="http://schemas.openxmlformats.org/officeDocument/2006/relationships/image" Target="../media/image335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Relationship Id="rId22" Type="http://schemas.openxmlformats.org/officeDocument/2006/relationships/image" Target="../media/image352.png"/><Relationship Id="rId27" Type="http://schemas.openxmlformats.org/officeDocument/2006/relationships/image" Target="../media/image357.png"/><Relationship Id="rId30" Type="http://schemas.openxmlformats.org/officeDocument/2006/relationships/image" Target="../media/image348.png"/><Relationship Id="rId35" Type="http://schemas.openxmlformats.org/officeDocument/2006/relationships/image" Target="../media/image361.png"/><Relationship Id="rId8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26" Type="http://schemas.microsoft.com/office/2007/relationships/hdphoto" Target="../media/hdphoto6.wdp"/><Relationship Id="rId3" Type="http://schemas.openxmlformats.org/officeDocument/2006/relationships/image" Target="../media/image3590.png"/><Relationship Id="rId21" Type="http://schemas.openxmlformats.org/officeDocument/2006/relationships/image" Target="../media/image377.png"/><Relationship Id="rId7" Type="http://schemas.openxmlformats.org/officeDocument/2006/relationships/image" Target="../media/image3630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70.png"/><Relationship Id="rId24" Type="http://schemas.openxmlformats.org/officeDocument/2006/relationships/image" Target="../media/image381.png"/><Relationship Id="rId5" Type="http://schemas.openxmlformats.org/officeDocument/2006/relationships/image" Target="../media/image3610.png"/><Relationship Id="rId15" Type="http://schemas.openxmlformats.org/officeDocument/2006/relationships/image" Target="../media/image371.png"/><Relationship Id="rId23" Type="http://schemas.openxmlformats.org/officeDocument/2006/relationships/image" Target="../media/image379.png"/><Relationship Id="rId28" Type="http://schemas.openxmlformats.org/officeDocument/2006/relationships/image" Target="../media/image383.png"/><Relationship Id="rId10" Type="http://schemas.openxmlformats.org/officeDocument/2006/relationships/image" Target="../media/image3660.png"/><Relationship Id="rId19" Type="http://schemas.openxmlformats.org/officeDocument/2006/relationships/image" Target="../media/image375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370.png"/><Relationship Id="rId22" Type="http://schemas.openxmlformats.org/officeDocument/2006/relationships/image" Target="../media/image378.png"/><Relationship Id="rId27" Type="http://schemas.openxmlformats.org/officeDocument/2006/relationships/image" Target="../media/image3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670.png"/><Relationship Id="rId18" Type="http://schemas.openxmlformats.org/officeDocument/2006/relationships/image" Target="../media/image372.png"/><Relationship Id="rId26" Type="http://schemas.microsoft.com/office/2007/relationships/hdphoto" Target="../media/hdphoto7.wdp"/><Relationship Id="rId3" Type="http://schemas.openxmlformats.org/officeDocument/2006/relationships/image" Target="../media/image3590.png"/><Relationship Id="rId21" Type="http://schemas.openxmlformats.org/officeDocument/2006/relationships/image" Target="../media/image375.png"/><Relationship Id="rId7" Type="http://schemas.openxmlformats.org/officeDocument/2006/relationships/image" Target="../media/image3630.png"/><Relationship Id="rId12" Type="http://schemas.openxmlformats.org/officeDocument/2006/relationships/image" Target="../media/image346.png"/><Relationship Id="rId17" Type="http://schemas.openxmlformats.org/officeDocument/2006/relationships/image" Target="../media/image371.png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85.png"/><Relationship Id="rId24" Type="http://schemas.openxmlformats.org/officeDocument/2006/relationships/image" Target="../media/image381.png"/><Relationship Id="rId5" Type="http://schemas.openxmlformats.org/officeDocument/2006/relationships/image" Target="../media/image3610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10" Type="http://schemas.openxmlformats.org/officeDocument/2006/relationships/image" Target="../media/image384.png"/><Relationship Id="rId19" Type="http://schemas.openxmlformats.org/officeDocument/2006/relationships/image" Target="../media/image373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0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70.png"/><Relationship Id="rId18" Type="http://schemas.openxmlformats.org/officeDocument/2006/relationships/image" Target="../media/image391.png"/><Relationship Id="rId3" Type="http://schemas.openxmlformats.org/officeDocument/2006/relationships/image" Target="../media/image3590.png"/><Relationship Id="rId21" Type="http://schemas.openxmlformats.org/officeDocument/2006/relationships/image" Target="../media/image393.png"/><Relationship Id="rId7" Type="http://schemas.openxmlformats.org/officeDocument/2006/relationships/image" Target="../media/image388.png"/><Relationship Id="rId12" Type="http://schemas.openxmlformats.org/officeDocument/2006/relationships/image" Target="../media/image369.png"/><Relationship Id="rId17" Type="http://schemas.openxmlformats.org/officeDocument/2006/relationships/image" Target="../media/image390.png"/><Relationship Id="rId25" Type="http://schemas.microsoft.com/office/2007/relationships/hdphoto" Target="../media/hdphoto8.wdp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89.png"/><Relationship Id="rId20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8.png"/><Relationship Id="rId24" Type="http://schemas.openxmlformats.org/officeDocument/2006/relationships/image" Target="../media/image4.png"/><Relationship Id="rId5" Type="http://schemas.openxmlformats.org/officeDocument/2006/relationships/image" Target="../media/image3610.png"/><Relationship Id="rId15" Type="http://schemas.openxmlformats.org/officeDocument/2006/relationships/image" Target="../media/image372.png"/><Relationship Id="rId23" Type="http://schemas.openxmlformats.org/officeDocument/2006/relationships/image" Target="../media/image395.png"/><Relationship Id="rId10" Type="http://schemas.openxmlformats.org/officeDocument/2006/relationships/image" Target="../media/image3670.png"/><Relationship Id="rId19" Type="http://schemas.openxmlformats.org/officeDocument/2006/relationships/image" Target="../media/image376.png"/><Relationship Id="rId4" Type="http://schemas.openxmlformats.org/officeDocument/2006/relationships/image" Target="../media/image387.png"/><Relationship Id="rId9" Type="http://schemas.openxmlformats.org/officeDocument/2006/relationships/image" Target="../media/image3650.png"/><Relationship Id="rId14" Type="http://schemas.openxmlformats.org/officeDocument/2006/relationships/image" Target="../media/image371.png"/><Relationship Id="rId22" Type="http://schemas.openxmlformats.org/officeDocument/2006/relationships/image" Target="../media/image3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370.png"/><Relationship Id="rId18" Type="http://schemas.openxmlformats.org/officeDocument/2006/relationships/image" Target="../media/image391.png"/><Relationship Id="rId3" Type="http://schemas.openxmlformats.org/officeDocument/2006/relationships/image" Target="../media/image396.png"/><Relationship Id="rId21" Type="http://schemas.openxmlformats.org/officeDocument/2006/relationships/image" Target="../media/image401.png"/><Relationship Id="rId7" Type="http://schemas.openxmlformats.org/officeDocument/2006/relationships/image" Target="../media/image388.png"/><Relationship Id="rId12" Type="http://schemas.openxmlformats.org/officeDocument/2006/relationships/image" Target="../media/image369.png"/><Relationship Id="rId17" Type="http://schemas.openxmlformats.org/officeDocument/2006/relationships/image" Target="../media/image390.png"/><Relationship Id="rId25" Type="http://schemas.openxmlformats.org/officeDocument/2006/relationships/image" Target="../media/image40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89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8.png"/><Relationship Id="rId24" Type="http://schemas.openxmlformats.org/officeDocument/2006/relationships/image" Target="../media/image404.png"/><Relationship Id="rId5" Type="http://schemas.openxmlformats.org/officeDocument/2006/relationships/image" Target="../media/image3610.png"/><Relationship Id="rId15" Type="http://schemas.openxmlformats.org/officeDocument/2006/relationships/image" Target="../media/image372.png"/><Relationship Id="rId23" Type="http://schemas.openxmlformats.org/officeDocument/2006/relationships/image" Target="../media/image403.png"/><Relationship Id="rId10" Type="http://schemas.openxmlformats.org/officeDocument/2006/relationships/image" Target="../media/image3670.png"/><Relationship Id="rId19" Type="http://schemas.openxmlformats.org/officeDocument/2006/relationships/image" Target="../media/image376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371.png"/><Relationship Id="rId22" Type="http://schemas.openxmlformats.org/officeDocument/2006/relationships/image" Target="../media/image4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375.png"/><Relationship Id="rId26" Type="http://schemas.openxmlformats.org/officeDocument/2006/relationships/image" Target="../media/image420.png"/><Relationship Id="rId3" Type="http://schemas.openxmlformats.org/officeDocument/2006/relationships/image" Target="../media/image3590.png"/><Relationship Id="rId21" Type="http://schemas.openxmlformats.org/officeDocument/2006/relationships/image" Target="../media/image415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374.png"/><Relationship Id="rId25" Type="http://schemas.openxmlformats.org/officeDocument/2006/relationships/image" Target="../media/image41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73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18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17.png"/><Relationship Id="rId28" Type="http://schemas.microsoft.com/office/2007/relationships/hdphoto" Target="../media/hdphoto6.wdp"/><Relationship Id="rId10" Type="http://schemas.openxmlformats.org/officeDocument/2006/relationships/image" Target="../media/image406.png"/><Relationship Id="rId19" Type="http://schemas.openxmlformats.org/officeDocument/2006/relationships/image" Target="../media/image413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Relationship Id="rId22" Type="http://schemas.openxmlformats.org/officeDocument/2006/relationships/image" Target="../media/image416.png"/><Relationship Id="rId27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590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16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1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25.png"/><Relationship Id="rId3" Type="http://schemas.openxmlformats.org/officeDocument/2006/relationships/image" Target="../media/image3590.png"/><Relationship Id="rId21" Type="http://schemas.openxmlformats.org/officeDocument/2006/relationships/image" Target="../media/image422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2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6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590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16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8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96.png"/><Relationship Id="rId21" Type="http://schemas.openxmlformats.org/officeDocument/2006/relationships/image" Target="../media/image403.png"/><Relationship Id="rId7" Type="http://schemas.openxmlformats.org/officeDocument/2006/relationships/image" Target="../media/image388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1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22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31.png"/><Relationship Id="rId10" Type="http://schemas.openxmlformats.org/officeDocument/2006/relationships/image" Target="../media/image406.png"/><Relationship Id="rId19" Type="http://schemas.openxmlformats.org/officeDocument/2006/relationships/image" Target="../media/image429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411.png"/><Relationship Id="rId22" Type="http://schemas.openxmlformats.org/officeDocument/2006/relationships/image" Target="../media/image4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26" Type="http://schemas.openxmlformats.org/officeDocument/2006/relationships/image" Target="../media/image404.png"/><Relationship Id="rId3" Type="http://schemas.openxmlformats.org/officeDocument/2006/relationships/image" Target="../media/image396.png"/><Relationship Id="rId21" Type="http://schemas.openxmlformats.org/officeDocument/2006/relationships/image" Target="../media/image434.png"/><Relationship Id="rId7" Type="http://schemas.openxmlformats.org/officeDocument/2006/relationships/image" Target="../media/image388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5" Type="http://schemas.openxmlformats.org/officeDocument/2006/relationships/image" Target="../media/image40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16.png"/><Relationship Id="rId20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30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31.png"/><Relationship Id="rId10" Type="http://schemas.openxmlformats.org/officeDocument/2006/relationships/image" Target="../media/image406.png"/><Relationship Id="rId19" Type="http://schemas.openxmlformats.org/officeDocument/2006/relationships/image" Target="../media/image432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411.png"/><Relationship Id="rId22" Type="http://schemas.openxmlformats.org/officeDocument/2006/relationships/image" Target="../media/image435.png"/><Relationship Id="rId27" Type="http://schemas.openxmlformats.org/officeDocument/2006/relationships/image" Target="../media/image4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1.png"/><Relationship Id="rId3" Type="http://schemas.openxmlformats.org/officeDocument/2006/relationships/image" Target="../media/image2090.png"/><Relationship Id="rId7" Type="http://schemas.openxmlformats.org/officeDocument/2006/relationships/image" Target="../media/image1491.png"/><Relationship Id="rId12" Type="http://schemas.openxmlformats.org/officeDocument/2006/relationships/image" Target="../media/image20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2.png"/><Relationship Id="rId11" Type="http://schemas.openxmlformats.org/officeDocument/2006/relationships/image" Target="../media/image2022.png"/><Relationship Id="rId10" Type="http://schemas.openxmlformats.org/officeDocument/2006/relationships/image" Target="../media/image2012.png"/><Relationship Id="rId9" Type="http://schemas.openxmlformats.org/officeDocument/2006/relationships/image" Target="../media/image200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2.png"/><Relationship Id="rId3" Type="http://schemas.openxmlformats.org/officeDocument/2006/relationships/image" Target="../media/image2100.png"/><Relationship Id="rId7" Type="http://schemas.openxmlformats.org/officeDocument/2006/relationships/image" Target="../media/image1241.png"/><Relationship Id="rId12" Type="http://schemas.openxmlformats.org/officeDocument/2006/relationships/image" Target="../media/image13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11" Type="http://schemas.openxmlformats.org/officeDocument/2006/relationships/image" Target="../media/image1321.png"/><Relationship Id="rId15" Type="http://schemas.openxmlformats.org/officeDocument/2006/relationships/image" Target="../media/image2141.png"/><Relationship Id="rId10" Type="http://schemas.openxmlformats.org/officeDocument/2006/relationships/image" Target="../media/image1311.png"/><Relationship Id="rId9" Type="http://schemas.openxmlformats.org/officeDocument/2006/relationships/image" Target="../media/image1.tiff"/><Relationship Id="rId1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2.png"/><Relationship Id="rId13" Type="http://schemas.openxmlformats.org/officeDocument/2006/relationships/image" Target="../media/image2102.png"/><Relationship Id="rId3" Type="http://schemas.openxmlformats.org/officeDocument/2006/relationships/image" Target="../media/image2151.png"/><Relationship Id="rId7" Type="http://schemas.openxmlformats.org/officeDocument/2006/relationships/image" Target="../media/image1161.png"/><Relationship Id="rId12" Type="http://schemas.openxmlformats.org/officeDocument/2006/relationships/image" Target="../media/image20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82.png"/><Relationship Id="rId5" Type="http://schemas.openxmlformats.org/officeDocument/2006/relationships/image" Target="../media/image2170.png"/><Relationship Id="rId10" Type="http://schemas.openxmlformats.org/officeDocument/2006/relationships/image" Target="../media/image2072.png"/><Relationship Id="rId4" Type="http://schemas.openxmlformats.org/officeDocument/2006/relationships/image" Target="../media/image2161.png"/><Relationship Id="rId9" Type="http://schemas.openxmlformats.org/officeDocument/2006/relationships/image" Target="../media/image20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13" Type="http://schemas.openxmlformats.org/officeDocument/2006/relationships/image" Target="../media/image2211.png"/><Relationship Id="rId3" Type="http://schemas.openxmlformats.org/officeDocument/2006/relationships/image" Target="../media/image2.png"/><Relationship Id="rId12" Type="http://schemas.openxmlformats.org/officeDocument/2006/relationships/image" Target="../media/image22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1.png"/><Relationship Id="rId11" Type="http://schemas.openxmlformats.org/officeDocument/2006/relationships/image" Target="../media/image2190.png"/><Relationship Id="rId5" Type="http://schemas.openxmlformats.org/officeDocument/2006/relationships/image" Target="../media/image2020.png"/><Relationship Id="rId10" Type="http://schemas.openxmlformats.org/officeDocument/2006/relationships/image" Target="../media/image1481.png"/><Relationship Id="rId4" Type="http://schemas.openxmlformats.org/officeDocument/2006/relationships/image" Target="../media/image2010.png"/><Relationship Id="rId9" Type="http://schemas.openxmlformats.org/officeDocument/2006/relationships/image" Target="../media/image1471.png"/><Relationship Id="rId14" Type="http://schemas.openxmlformats.org/officeDocument/2006/relationships/image" Target="../media/image22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0.png"/><Relationship Id="rId13" Type="http://schemas.openxmlformats.org/officeDocument/2006/relationships/image" Target="../media/image2291.png"/><Relationship Id="rId3" Type="http://schemas.openxmlformats.org/officeDocument/2006/relationships/image" Target="../media/image2231.png"/><Relationship Id="rId7" Type="http://schemas.openxmlformats.org/officeDocument/2006/relationships/image" Target="../media/image1161.png"/><Relationship Id="rId12" Type="http://schemas.openxmlformats.org/officeDocument/2006/relationships/image" Target="../media/image22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70.png"/><Relationship Id="rId5" Type="http://schemas.openxmlformats.org/officeDocument/2006/relationships/image" Target="../media/image2170.png"/><Relationship Id="rId10" Type="http://schemas.openxmlformats.org/officeDocument/2006/relationships/image" Target="../media/image2260.png"/><Relationship Id="rId4" Type="http://schemas.openxmlformats.org/officeDocument/2006/relationships/image" Target="../media/image2161.png"/><Relationship Id="rId9" Type="http://schemas.openxmlformats.org/officeDocument/2006/relationships/image" Target="../media/image2250.png"/><Relationship Id="rId14" Type="http://schemas.openxmlformats.org/officeDocument/2006/relationships/image" Target="../media/image2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236.png"/><Relationship Id="rId3" Type="http://schemas.openxmlformats.org/officeDocument/2006/relationships/image" Target="../media/image2311.png"/><Relationship Id="rId7" Type="http://schemas.openxmlformats.org/officeDocument/2006/relationships/image" Target="../media/image1050.png"/><Relationship Id="rId12" Type="http://schemas.openxmlformats.org/officeDocument/2006/relationships/image" Target="../media/image23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1080.png"/><Relationship Id="rId4" Type="http://schemas.openxmlformats.org/officeDocument/2006/relationships/image" Target="../media/image2321.png"/><Relationship Id="rId9" Type="http://schemas.openxmlformats.org/officeDocument/2006/relationships/image" Target="../media/image1070.png"/><Relationship Id="rId14" Type="http://schemas.openxmlformats.org/officeDocument/2006/relationships/image" Target="../media/image2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294A91AE-1012-5848-9892-43C98FB9D80F}"/>
                  </a:ext>
                </a:extLst>
              </p:cNvPr>
              <p:cNvSpPr txBox="1"/>
              <p:nvPr/>
            </p:nvSpPr>
            <p:spPr>
              <a:xfrm>
                <a:off x="82160" y="5972288"/>
                <a:ext cx="2214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0.1  0.2  0.7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294A91AE-1012-5848-9892-43C98FB9D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0" y="5972288"/>
                <a:ext cx="2214260" cy="276999"/>
              </a:xfrm>
              <a:prstGeom prst="rect">
                <a:avLst/>
              </a:prstGeom>
              <a:blipFill>
                <a:blip r:embed="rId5"/>
                <a:stretch>
                  <a:fillRect l="-2198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77751095-A9E9-B54A-8DE1-3E5DC8635CA0}"/>
                  </a:ext>
                </a:extLst>
              </p:cNvPr>
              <p:cNvSpPr txBox="1"/>
              <p:nvPr/>
            </p:nvSpPr>
            <p:spPr>
              <a:xfrm>
                <a:off x="9782405" y="5972289"/>
                <a:ext cx="2171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Label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1.0  0.0  0.0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77751095-A9E9-B54A-8DE1-3E5DC8635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05" y="5972289"/>
                <a:ext cx="2171748" cy="276999"/>
              </a:xfrm>
              <a:prstGeom prst="rect">
                <a:avLst/>
              </a:prstGeom>
              <a:blipFill>
                <a:blip r:embed="rId6"/>
                <a:stretch>
                  <a:fillRect l="-224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7">
            <a:extLst>
              <a:ext uri="{FF2B5EF4-FFF2-40B4-BE49-F238E27FC236}">
                <a16:creationId xmlns:a16="http://schemas.microsoft.com/office/drawing/2014/main" id="{D2DB3166-8378-4C9D-9927-190DA036CAF3}"/>
              </a:ext>
            </a:extLst>
          </p:cNvPr>
          <p:cNvCxnSpPr>
            <a:cxnSpLocks/>
          </p:cNvCxnSpPr>
          <p:nvPr/>
        </p:nvCxnSpPr>
        <p:spPr>
          <a:xfrm>
            <a:off x="639268" y="174027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8">
            <a:extLst>
              <a:ext uri="{FF2B5EF4-FFF2-40B4-BE49-F238E27FC236}">
                <a16:creationId xmlns:a16="http://schemas.microsoft.com/office/drawing/2014/main" id="{5A18F736-7D2B-498C-AB31-39D7DA645E71}"/>
              </a:ext>
            </a:extLst>
          </p:cNvPr>
          <p:cNvCxnSpPr>
            <a:cxnSpLocks/>
          </p:cNvCxnSpPr>
          <p:nvPr/>
        </p:nvCxnSpPr>
        <p:spPr>
          <a:xfrm>
            <a:off x="604904" y="310973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90">
            <a:extLst>
              <a:ext uri="{FF2B5EF4-FFF2-40B4-BE49-F238E27FC236}">
                <a16:creationId xmlns:a16="http://schemas.microsoft.com/office/drawing/2014/main" id="{0248D571-D2C1-4750-8BBF-343572214F95}"/>
              </a:ext>
            </a:extLst>
          </p:cNvPr>
          <p:cNvCxnSpPr>
            <a:cxnSpLocks/>
          </p:cNvCxnSpPr>
          <p:nvPr/>
        </p:nvCxnSpPr>
        <p:spPr>
          <a:xfrm>
            <a:off x="604904" y="445787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43F429B-D067-4EA5-92C7-5BDA4D3EB23B}"/>
              </a:ext>
            </a:extLst>
          </p:cNvPr>
          <p:cNvSpPr txBox="1"/>
          <p:nvPr/>
        </p:nvSpPr>
        <p:spPr>
          <a:xfrm>
            <a:off x="81023" y="1551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AF9D212-6331-402E-B593-8039AADB3A16}"/>
              </a:ext>
            </a:extLst>
          </p:cNvPr>
          <p:cNvSpPr txBox="1"/>
          <p:nvPr/>
        </p:nvSpPr>
        <p:spPr>
          <a:xfrm>
            <a:off x="78954" y="42732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BEA61BAC-D7FC-45A8-A8C9-6BEEFF278DE7}"/>
              </a:ext>
            </a:extLst>
          </p:cNvPr>
          <p:cNvSpPr txBox="1"/>
          <p:nvPr/>
        </p:nvSpPr>
        <p:spPr>
          <a:xfrm>
            <a:off x="82160" y="29250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633A39C2-D75B-4239-B753-352B0685CE42}"/>
                  </a:ext>
                </a:extLst>
              </p:cNvPr>
              <p:cNvSpPr txBox="1"/>
              <p:nvPr/>
            </p:nvSpPr>
            <p:spPr>
              <a:xfrm>
                <a:off x="11064185" y="159717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633A39C2-D75B-4239-B753-352B0685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85" y="1597173"/>
                <a:ext cx="357470" cy="276999"/>
              </a:xfrm>
              <a:prstGeom prst="rect">
                <a:avLst/>
              </a:prstGeom>
              <a:blipFill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94FC38B-BAE0-4885-95B7-266E53B6BE0C}"/>
                  </a:ext>
                </a:extLst>
              </p:cNvPr>
              <p:cNvSpPr txBox="1"/>
              <p:nvPr/>
            </p:nvSpPr>
            <p:spPr>
              <a:xfrm>
                <a:off x="11064185" y="2979194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94FC38B-BAE0-4885-95B7-266E53B6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85" y="2979194"/>
                <a:ext cx="357470" cy="276999"/>
              </a:xfrm>
              <a:prstGeom prst="rect">
                <a:avLst/>
              </a:prstGeom>
              <a:blipFill>
                <a:blip r:embed="rId8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64B1FDD-488C-459D-9BEF-43583C83A70A}"/>
                  </a:ext>
                </a:extLst>
              </p:cNvPr>
              <p:cNvSpPr txBox="1"/>
              <p:nvPr/>
            </p:nvSpPr>
            <p:spPr>
              <a:xfrm>
                <a:off x="11064006" y="4325928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64B1FDD-488C-459D-9BEF-43583C83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006" y="4325928"/>
                <a:ext cx="357470" cy="276999"/>
              </a:xfrm>
              <a:prstGeom prst="rect">
                <a:avLst/>
              </a:prstGeom>
              <a:blipFill>
                <a:blip r:embed="rId9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8D15640A-B53F-42EA-B202-53BEFCAAC173}"/>
              </a:ext>
            </a:extLst>
          </p:cNvPr>
          <p:cNvSpPr txBox="1"/>
          <p:nvPr/>
        </p:nvSpPr>
        <p:spPr>
          <a:xfrm>
            <a:off x="10868279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1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of Estimation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099897" y="208824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074034" y="344888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074034" y="480952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2940699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2914836" y="3448506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3448506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2914836" y="4809145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4809145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6587363" y="3448506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6587363" y="4809145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806784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780920" y="344850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780920" y="4809145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6587358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065533" y="166826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6469638" y="16740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3119727" y="1714051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7" y="1714051"/>
                <a:ext cx="309315" cy="276999"/>
              </a:xfrm>
              <a:prstGeom prst="rect">
                <a:avLst/>
              </a:prstGeom>
              <a:blipFill>
                <a:blip r:embed="rId5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4959948" y="1725650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948" y="1725650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271583" y="2511177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271582" y="3876423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245720" y="5239932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352B04-F547-FD47-9DA1-46568FE48ECB}"/>
                  </a:ext>
                </a:extLst>
              </p:cNvPr>
              <p:cNvSpPr txBox="1"/>
              <p:nvPr/>
            </p:nvSpPr>
            <p:spPr>
              <a:xfrm>
                <a:off x="8245180" y="2400616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.2698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352B04-F547-FD47-9DA1-46568FE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180" y="2400616"/>
                <a:ext cx="742191" cy="276999"/>
              </a:xfrm>
              <a:prstGeom prst="rect">
                <a:avLst/>
              </a:prstGeom>
              <a:blipFill>
                <a:blip r:embed="rId7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133EFE8-0E72-E743-8140-BD78D8E6A2F4}"/>
                  </a:ext>
                </a:extLst>
              </p:cNvPr>
              <p:cNvSpPr txBox="1"/>
              <p:nvPr/>
            </p:nvSpPr>
            <p:spPr>
              <a:xfrm>
                <a:off x="8282976" y="3673177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0.3223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133EFE8-0E72-E743-8140-BD78D8E6A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76" y="3673177"/>
                <a:ext cx="742191" cy="276999"/>
              </a:xfrm>
              <a:prstGeom prst="rect">
                <a:avLst/>
              </a:prstGeom>
              <a:blipFill>
                <a:blip r:embed="rId8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B54B7C2-B7FA-0840-A7FD-E35A538F97F8}"/>
                  </a:ext>
                </a:extLst>
              </p:cNvPr>
              <p:cNvSpPr txBox="1"/>
              <p:nvPr/>
            </p:nvSpPr>
            <p:spPr>
              <a:xfrm>
                <a:off x="8244184" y="5064895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.4078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B54B7C2-B7FA-0840-A7FD-E35A538F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84" y="5064895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5C7EB8C-543A-224B-9DA4-D010C7F86B83}"/>
                  </a:ext>
                </a:extLst>
              </p:cNvPr>
              <p:cNvSpPr txBox="1"/>
              <p:nvPr/>
            </p:nvSpPr>
            <p:spPr>
              <a:xfrm>
                <a:off x="10244479" y="240061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5C7EB8C-543A-224B-9DA4-D010C7F8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2400616"/>
                <a:ext cx="357470" cy="276999"/>
              </a:xfrm>
              <a:prstGeom prst="rect">
                <a:avLst/>
              </a:prstGeom>
              <a:blipFill>
                <a:blip r:embed="rId10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9B0664D-4EDF-8448-8290-14A8B492BAA9}"/>
                  </a:ext>
                </a:extLst>
              </p:cNvPr>
              <p:cNvSpPr txBox="1"/>
              <p:nvPr/>
            </p:nvSpPr>
            <p:spPr>
              <a:xfrm>
                <a:off x="10244479" y="3673177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9B0664D-4EDF-8448-8290-14A8B492B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3673177"/>
                <a:ext cx="357470" cy="276999"/>
              </a:xfrm>
              <a:prstGeom prst="rect">
                <a:avLst/>
              </a:prstGeom>
              <a:blipFill>
                <a:blip r:embed="rId11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A5ECFA-5955-0A48-9050-9C22E77B6049}"/>
                  </a:ext>
                </a:extLst>
              </p:cNvPr>
              <p:cNvSpPr txBox="1"/>
              <p:nvPr/>
            </p:nvSpPr>
            <p:spPr>
              <a:xfrm>
                <a:off x="10244479" y="506489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A5ECFA-5955-0A48-9050-9C22E77B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5064895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3D14DB4C-F4A4-134E-B96D-1381159C0CEC}"/>
              </a:ext>
            </a:extLst>
          </p:cNvPr>
          <p:cNvSpPr/>
          <p:nvPr/>
        </p:nvSpPr>
        <p:spPr>
          <a:xfrm flipV="1">
            <a:off x="7633128" y="1435261"/>
            <a:ext cx="3639297" cy="465302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F8E0719-07AB-674F-AD12-FB7FFA1DD878}"/>
              </a:ext>
            </a:extLst>
          </p:cNvPr>
          <p:cNvSpPr txBox="1"/>
          <p:nvPr/>
        </p:nvSpPr>
        <p:spPr>
          <a:xfrm>
            <a:off x="8050860" y="1720387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kumimoji="1" lang="zh-TW" altLang="en-US" b="1" baseline="-2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E97382-ECF3-C141-984D-83359C288768}"/>
              </a:ext>
            </a:extLst>
          </p:cNvPr>
          <p:cNvSpPr txBox="1"/>
          <p:nvPr/>
        </p:nvSpPr>
        <p:spPr>
          <a:xfrm>
            <a:off x="10048752" y="172038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266EBC2B-E228-2A41-AEAB-E799F74001A3}"/>
              </a:ext>
            </a:extLst>
          </p:cNvPr>
          <p:cNvCxnSpPr>
            <a:cxnSpLocks/>
          </p:cNvCxnSpPr>
          <p:nvPr/>
        </p:nvCxnSpPr>
        <p:spPr>
          <a:xfrm>
            <a:off x="9257281" y="2511177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3AFC763E-F91D-D144-BF9E-1D5492650C64}"/>
              </a:ext>
            </a:extLst>
          </p:cNvPr>
          <p:cNvCxnSpPr>
            <a:cxnSpLocks/>
          </p:cNvCxnSpPr>
          <p:nvPr/>
        </p:nvCxnSpPr>
        <p:spPr>
          <a:xfrm>
            <a:off x="9257281" y="387642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130CDCC-5429-164F-BABE-EFC4499F6AA8}"/>
              </a:ext>
            </a:extLst>
          </p:cNvPr>
          <p:cNvCxnSpPr>
            <a:cxnSpLocks/>
          </p:cNvCxnSpPr>
          <p:nvPr/>
        </p:nvCxnSpPr>
        <p:spPr>
          <a:xfrm>
            <a:off x="9252457" y="5239932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D799AB3-2177-4726-A6C4-78F7C1B93316}"/>
              </a:ext>
            </a:extLst>
          </p:cNvPr>
          <p:cNvSpPr txBox="1"/>
          <p:nvPr/>
        </p:nvSpPr>
        <p:spPr>
          <a:xfrm>
            <a:off x="6418341" y="58083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1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AE380F-BCF9-F34E-A65F-27CC0D65944A}"/>
              </a:ext>
            </a:extLst>
          </p:cNvPr>
          <p:cNvSpPr/>
          <p:nvPr/>
        </p:nvSpPr>
        <p:spPr>
          <a:xfrm>
            <a:off x="1602245" y="-769134"/>
            <a:ext cx="3639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 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40E553-8035-5847-848E-28CB0BAE2A0E}"/>
              </a:ext>
            </a:extLst>
          </p:cNvPr>
          <p:cNvSpPr/>
          <p:nvPr/>
        </p:nvSpPr>
        <p:spPr>
          <a:xfrm>
            <a:off x="5241383" y="-808320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/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TW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/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圓角矩形 89">
            <a:extLst>
              <a:ext uri="{FF2B5EF4-FFF2-40B4-BE49-F238E27FC236}">
                <a16:creationId xmlns:a16="http://schemas.microsoft.com/office/drawing/2014/main" id="{0B14ACA2-FEDB-CF47-BC96-F8DBC831C4D0}"/>
              </a:ext>
            </a:extLst>
          </p:cNvPr>
          <p:cNvSpPr/>
          <p:nvPr/>
        </p:nvSpPr>
        <p:spPr>
          <a:xfrm>
            <a:off x="334978" y="3639552"/>
            <a:ext cx="3151055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08F915E0-507B-5B41-88F0-88725A4EB7D7}"/>
              </a:ext>
            </a:extLst>
          </p:cNvPr>
          <p:cNvSpPr/>
          <p:nvPr/>
        </p:nvSpPr>
        <p:spPr>
          <a:xfrm>
            <a:off x="8328927" y="3633624"/>
            <a:ext cx="3745692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D50D24-78EE-437C-85AD-3EEABBEDF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04808"/>
              </p:ext>
            </p:extLst>
          </p:nvPr>
        </p:nvGraphicFramePr>
        <p:xfrm>
          <a:off x="334978" y="1032066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/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  <a:blipFill>
                <a:blip r:embed="rId5"/>
                <a:stretch>
                  <a:fillRect t="-5172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89">
            <a:extLst>
              <a:ext uri="{FF2B5EF4-FFF2-40B4-BE49-F238E27FC236}">
                <a16:creationId xmlns:a16="http://schemas.microsoft.com/office/drawing/2014/main" id="{E1568C18-BDBF-4C92-95E0-34ECC47427D9}"/>
              </a:ext>
            </a:extLst>
          </p:cNvPr>
          <p:cNvSpPr/>
          <p:nvPr/>
        </p:nvSpPr>
        <p:spPr>
          <a:xfrm>
            <a:off x="4140679" y="3639552"/>
            <a:ext cx="3847722" cy="7170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/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/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  <a:blipFill>
                <a:blip r:embed="rId7"/>
                <a:stretch>
                  <a:fillRect t="-4310" r="-1364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/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  <a:blipFill>
                <a:blip r:embed="rId8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4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6A40F27-A55F-B747-9C1E-23B497F4143B}"/>
              </a:ext>
            </a:extLst>
          </p:cNvPr>
          <p:cNvSpPr/>
          <p:nvPr/>
        </p:nvSpPr>
        <p:spPr>
          <a:xfrm flipV="1">
            <a:off x="5243324" y="1706529"/>
            <a:ext cx="1135480" cy="855083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5F5625C-B78D-B74B-86E2-0E991CB9CBB8}"/>
              </a:ext>
            </a:extLst>
          </p:cNvPr>
          <p:cNvSpPr/>
          <p:nvPr/>
        </p:nvSpPr>
        <p:spPr>
          <a:xfrm flipV="1">
            <a:off x="7586244" y="1706528"/>
            <a:ext cx="934785" cy="855083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2554B4-03CF-4D47-A1EE-F733FB1E3EAF}"/>
              </a:ext>
            </a:extLst>
          </p:cNvPr>
          <p:cNvSpPr/>
          <p:nvPr/>
        </p:nvSpPr>
        <p:spPr>
          <a:xfrm>
            <a:off x="2078917" y="1830633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95558AE-A4C8-884B-B9A5-4F09AE711C5B}"/>
              </a:ext>
            </a:extLst>
          </p:cNvPr>
          <p:cNvSpPr/>
          <p:nvPr/>
        </p:nvSpPr>
        <p:spPr>
          <a:xfrm>
            <a:off x="2052301" y="3816857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3066B95F-2518-DB4A-90B4-C439CF4998C5}"/>
              </a:ext>
            </a:extLst>
          </p:cNvPr>
          <p:cNvSpPr/>
          <p:nvPr/>
        </p:nvSpPr>
        <p:spPr>
          <a:xfrm>
            <a:off x="3171001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/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>
            <a:extLst>
              <a:ext uri="{FF2B5EF4-FFF2-40B4-BE49-F238E27FC236}">
                <a16:creationId xmlns:a16="http://schemas.microsoft.com/office/drawing/2014/main" id="{521EA9DA-430F-104E-8B2B-DDFA1F26712D}"/>
              </a:ext>
            </a:extLst>
          </p:cNvPr>
          <p:cNvSpPr/>
          <p:nvPr/>
        </p:nvSpPr>
        <p:spPr>
          <a:xfrm>
            <a:off x="4239920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B72D948-7ABB-7F4F-826F-7D60BA71486A}"/>
              </a:ext>
            </a:extLst>
          </p:cNvPr>
          <p:cNvSpPr/>
          <p:nvPr/>
        </p:nvSpPr>
        <p:spPr>
          <a:xfrm>
            <a:off x="4213304" y="3816580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8658DCF-32D3-A74C-8854-EBB2FCF271F4}"/>
              </a:ext>
            </a:extLst>
          </p:cNvPr>
          <p:cNvSpPr txBox="1"/>
          <p:nvPr/>
        </p:nvSpPr>
        <p:spPr>
          <a:xfrm>
            <a:off x="1961287" y="93861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1427A50-3414-9140-B060-E75922EC99F2}"/>
              </a:ext>
            </a:extLst>
          </p:cNvPr>
          <p:cNvSpPr txBox="1"/>
          <p:nvPr/>
        </p:nvSpPr>
        <p:spPr>
          <a:xfrm>
            <a:off x="6414485" y="94680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/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/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E0825C8-DC2D-D044-87AC-27E03E521514}"/>
              </a:ext>
            </a:extLst>
          </p:cNvPr>
          <p:cNvCxnSpPr>
            <a:cxnSpLocks/>
          </p:cNvCxnSpPr>
          <p:nvPr/>
        </p:nvCxnSpPr>
        <p:spPr>
          <a:xfrm flipV="1">
            <a:off x="8521029" y="2126392"/>
            <a:ext cx="542142" cy="706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F332070A-52EE-0549-B9CA-345937016727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2765706" y="2142689"/>
            <a:ext cx="405295" cy="2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7C6EB18C-7F90-D244-9CAE-B08CB3CBCEE0}"/>
              </a:ext>
            </a:extLst>
          </p:cNvPr>
          <p:cNvCxnSpPr>
            <a:cxnSpLocks/>
            <a:stCxn id="33" idx="6"/>
            <a:endCxn id="97" idx="2"/>
          </p:cNvCxnSpPr>
          <p:nvPr/>
        </p:nvCxnSpPr>
        <p:spPr>
          <a:xfrm>
            <a:off x="2765706" y="2142965"/>
            <a:ext cx="657961" cy="9870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52F5F42-5C41-734A-BA46-CB32A0D2D046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2765706" y="2142965"/>
            <a:ext cx="378680" cy="19859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BED08C5B-7746-8B47-B47A-F1B28F0C12CF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2739090" y="2142689"/>
            <a:ext cx="431911" cy="19865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E4728680-0483-2B42-8E3C-02A3E86227FF}"/>
              </a:ext>
            </a:extLst>
          </p:cNvPr>
          <p:cNvCxnSpPr>
            <a:cxnSpLocks/>
            <a:stCxn id="35" idx="6"/>
            <a:endCxn id="97" idx="2"/>
          </p:cNvCxnSpPr>
          <p:nvPr/>
        </p:nvCxnSpPr>
        <p:spPr>
          <a:xfrm flipV="1">
            <a:off x="2739090" y="3130060"/>
            <a:ext cx="684577" cy="9991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EDEA01C0-FCB5-8742-9160-D9E5516A1947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2739090" y="4128912"/>
            <a:ext cx="405296" cy="2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9FB055F-83AF-B04B-8C8B-A6F6BE647879}"/>
              </a:ext>
            </a:extLst>
          </p:cNvPr>
          <p:cNvCxnSpPr>
            <a:cxnSpLocks/>
            <a:stCxn id="36" idx="6"/>
            <a:endCxn id="47" idx="2"/>
          </p:cNvCxnSpPr>
          <p:nvPr/>
        </p:nvCxnSpPr>
        <p:spPr>
          <a:xfrm>
            <a:off x="3857790" y="2142689"/>
            <a:ext cx="38213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988F4DB1-8E74-6742-8065-3C82BAD9BF41}"/>
              </a:ext>
            </a:extLst>
          </p:cNvPr>
          <p:cNvCxnSpPr>
            <a:cxnSpLocks/>
            <a:stCxn id="36" idx="6"/>
            <a:endCxn id="102" idx="2"/>
          </p:cNvCxnSpPr>
          <p:nvPr/>
        </p:nvCxnSpPr>
        <p:spPr>
          <a:xfrm>
            <a:off x="3857790" y="2142689"/>
            <a:ext cx="633721" cy="9895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9DAE9CF-41E1-0C48-90FB-249B3F6932EA}"/>
              </a:ext>
            </a:extLst>
          </p:cNvPr>
          <p:cNvCxnSpPr>
            <a:cxnSpLocks/>
            <a:stCxn id="36" idx="6"/>
            <a:endCxn id="53" idx="2"/>
          </p:cNvCxnSpPr>
          <p:nvPr/>
        </p:nvCxnSpPr>
        <p:spPr>
          <a:xfrm>
            <a:off x="3857790" y="2142689"/>
            <a:ext cx="355514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AD3C658C-3166-8948-86E1-4FD04FEE0FFF}"/>
              </a:ext>
            </a:extLst>
          </p:cNvPr>
          <p:cNvCxnSpPr>
            <a:cxnSpLocks/>
            <a:stCxn id="97" idx="6"/>
            <a:endCxn id="47" idx="2"/>
          </p:cNvCxnSpPr>
          <p:nvPr/>
        </p:nvCxnSpPr>
        <p:spPr>
          <a:xfrm flipV="1">
            <a:off x="3578918" y="2142689"/>
            <a:ext cx="661002" cy="9873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C7D3A2F-D5D0-E74B-9471-61C968E96FD8}"/>
              </a:ext>
            </a:extLst>
          </p:cNvPr>
          <p:cNvCxnSpPr>
            <a:cxnSpLocks/>
            <a:stCxn id="97" idx="6"/>
            <a:endCxn id="102" idx="2"/>
          </p:cNvCxnSpPr>
          <p:nvPr/>
        </p:nvCxnSpPr>
        <p:spPr>
          <a:xfrm>
            <a:off x="3578918" y="3130060"/>
            <a:ext cx="912593" cy="22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7481EB2-E0D0-CA4D-A930-A17D8004AD98}"/>
              </a:ext>
            </a:extLst>
          </p:cNvPr>
          <p:cNvCxnSpPr>
            <a:cxnSpLocks/>
            <a:stCxn id="97" idx="6"/>
            <a:endCxn id="53" idx="2"/>
          </p:cNvCxnSpPr>
          <p:nvPr/>
        </p:nvCxnSpPr>
        <p:spPr>
          <a:xfrm>
            <a:off x="3578918" y="3130060"/>
            <a:ext cx="634386" cy="998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CE1FE832-32F5-F34F-9C03-8E8B3751DCB3}"/>
              </a:ext>
            </a:extLst>
          </p:cNvPr>
          <p:cNvCxnSpPr>
            <a:cxnSpLocks/>
            <a:stCxn id="39" idx="6"/>
            <a:endCxn id="53" idx="2"/>
          </p:cNvCxnSpPr>
          <p:nvPr/>
        </p:nvCxnSpPr>
        <p:spPr>
          <a:xfrm>
            <a:off x="3831175" y="4128912"/>
            <a:ext cx="3821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8D439EE2-B456-E94F-87A7-6B62935BDB66}"/>
              </a:ext>
            </a:extLst>
          </p:cNvPr>
          <p:cNvCxnSpPr>
            <a:cxnSpLocks/>
            <a:stCxn id="39" idx="6"/>
            <a:endCxn id="102" idx="2"/>
          </p:cNvCxnSpPr>
          <p:nvPr/>
        </p:nvCxnSpPr>
        <p:spPr>
          <a:xfrm flipV="1">
            <a:off x="3831175" y="3132269"/>
            <a:ext cx="660336" cy="9966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777CE4C1-6293-7343-A244-2B47EBBD6121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 flipV="1">
            <a:off x="3831175" y="2142689"/>
            <a:ext cx="408745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C8A0D72F-F46B-854F-ABF2-51668B6F1538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926709" y="2142689"/>
            <a:ext cx="40858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41760D7-88FD-6B4B-B5AA-AE1221D37248}"/>
              </a:ext>
            </a:extLst>
          </p:cNvPr>
          <p:cNvCxnSpPr>
            <a:cxnSpLocks/>
            <a:stCxn id="102" idx="6"/>
          </p:cNvCxnSpPr>
          <p:nvPr/>
        </p:nvCxnSpPr>
        <p:spPr>
          <a:xfrm flipV="1">
            <a:off x="4646762" y="2149443"/>
            <a:ext cx="688529" cy="98282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B20BF818-1D9C-C840-B775-B18FC4D25DF1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900093" y="2153607"/>
            <a:ext cx="425729" cy="19753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CE44BE6A-E4C9-8647-8510-FC9C478D1478}"/>
              </a:ext>
            </a:extLst>
          </p:cNvPr>
          <p:cNvCxnSpPr>
            <a:cxnSpLocks/>
          </p:cNvCxnSpPr>
          <p:nvPr/>
        </p:nvCxnSpPr>
        <p:spPr>
          <a:xfrm flipV="1">
            <a:off x="6197828" y="2128787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F844B7C7-658A-E049-A294-0CD260A465B8}"/>
              </a:ext>
            </a:extLst>
          </p:cNvPr>
          <p:cNvSpPr/>
          <p:nvPr/>
        </p:nvSpPr>
        <p:spPr>
          <a:xfrm flipV="1">
            <a:off x="5086286" y="1597521"/>
            <a:ext cx="3605151" cy="110417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95B47CC1-7E6F-4AB5-B6E3-66FA31CDA0E6}"/>
              </a:ext>
            </a:extLst>
          </p:cNvPr>
          <p:cNvSpPr/>
          <p:nvPr/>
        </p:nvSpPr>
        <p:spPr>
          <a:xfrm>
            <a:off x="3427993" y="270169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32F70E2B-05CA-49C1-B3FD-7ACA4EDB5A80}"/>
              </a:ext>
            </a:extLst>
          </p:cNvPr>
          <p:cNvSpPr/>
          <p:nvPr/>
        </p:nvSpPr>
        <p:spPr>
          <a:xfrm>
            <a:off x="3423667" y="305165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5C58FE96-5241-4031-B954-E79C3A9BC7DE}"/>
              </a:ext>
            </a:extLst>
          </p:cNvPr>
          <p:cNvSpPr/>
          <p:nvPr/>
        </p:nvSpPr>
        <p:spPr>
          <a:xfrm>
            <a:off x="3423327" y="34058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6A6B7CD5-D149-4FDF-B304-334D0236E346}"/>
              </a:ext>
            </a:extLst>
          </p:cNvPr>
          <p:cNvSpPr/>
          <p:nvPr/>
        </p:nvSpPr>
        <p:spPr>
          <a:xfrm>
            <a:off x="4495837" y="27039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D44AEF2C-283F-4E75-B46A-B855E71B2D97}"/>
              </a:ext>
            </a:extLst>
          </p:cNvPr>
          <p:cNvSpPr/>
          <p:nvPr/>
        </p:nvSpPr>
        <p:spPr>
          <a:xfrm>
            <a:off x="4491511" y="305386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1C52D19A-7B08-4A04-A9FF-E4F15B4D34E0}"/>
              </a:ext>
            </a:extLst>
          </p:cNvPr>
          <p:cNvSpPr/>
          <p:nvPr/>
        </p:nvSpPr>
        <p:spPr>
          <a:xfrm>
            <a:off x="4491171" y="34080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61BE8D9-CD2D-4F6A-A601-3B8D431E5CB5}"/>
              </a:ext>
            </a:extLst>
          </p:cNvPr>
          <p:cNvSpPr txBox="1"/>
          <p:nvPr/>
        </p:nvSpPr>
        <p:spPr>
          <a:xfrm>
            <a:off x="6694209" y="184215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/>
              <p:nvPr/>
            </p:nvSpPr>
            <p:spPr>
              <a:xfrm>
                <a:off x="9014175" y="1846418"/>
                <a:ext cx="1623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=34.59</a:t>
                </a:r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75" y="1846418"/>
                <a:ext cx="1623932" cy="461665"/>
              </a:xfrm>
              <a:prstGeom prst="rect">
                <a:avLst/>
              </a:prstGeom>
              <a:blipFill>
                <a:blip r:embed="rId6"/>
                <a:stretch>
                  <a:fillRect t="-10526" r="-225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/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/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箭頭接點 89">
            <a:extLst>
              <a:ext uri="{FF2B5EF4-FFF2-40B4-BE49-F238E27FC236}">
                <a16:creationId xmlns:a16="http://schemas.microsoft.com/office/drawing/2014/main" id="{6660A893-4590-4B00-BA18-CD5CD70BCE18}"/>
              </a:ext>
            </a:extLst>
          </p:cNvPr>
          <p:cNvCxnSpPr>
            <a:cxnSpLocks/>
          </p:cNvCxnSpPr>
          <p:nvPr/>
        </p:nvCxnSpPr>
        <p:spPr>
          <a:xfrm flipV="1">
            <a:off x="7197656" y="2130820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箭頭接點 62">
            <a:extLst>
              <a:ext uri="{FF2B5EF4-FFF2-40B4-BE49-F238E27FC236}">
                <a16:creationId xmlns:a16="http://schemas.microsoft.com/office/drawing/2014/main" id="{24222176-BBD7-46C6-B751-7C873A241853}"/>
              </a:ext>
            </a:extLst>
          </p:cNvPr>
          <p:cNvCxnSpPr>
            <a:cxnSpLocks/>
          </p:cNvCxnSpPr>
          <p:nvPr/>
        </p:nvCxnSpPr>
        <p:spPr>
          <a:xfrm>
            <a:off x="1630388" y="2153606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70">
            <a:extLst>
              <a:ext uri="{FF2B5EF4-FFF2-40B4-BE49-F238E27FC236}">
                <a16:creationId xmlns:a16="http://schemas.microsoft.com/office/drawing/2014/main" id="{EF3CD096-A6F9-4795-BDB5-F28EC7649F17}"/>
              </a:ext>
            </a:extLst>
          </p:cNvPr>
          <p:cNvCxnSpPr>
            <a:cxnSpLocks/>
          </p:cNvCxnSpPr>
          <p:nvPr/>
        </p:nvCxnSpPr>
        <p:spPr>
          <a:xfrm>
            <a:off x="1630388" y="4133284"/>
            <a:ext cx="43381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/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emperature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blipFill>
                <a:blip r:embed="rId9"/>
                <a:stretch>
                  <a:fillRect l="-1070" r="-54011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/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kumimoji="1" lang="en-US" altLang="zh-TW" sz="2400" b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ensity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difference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blipFill>
                <a:blip r:embed="rId10"/>
                <a:stretch>
                  <a:fillRect l="-3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橢圓 127">
            <a:extLst>
              <a:ext uri="{FF2B5EF4-FFF2-40B4-BE49-F238E27FC236}">
                <a16:creationId xmlns:a16="http://schemas.microsoft.com/office/drawing/2014/main" id="{9FADDE59-28AA-4505-959F-C48E76E23170}"/>
              </a:ext>
            </a:extLst>
          </p:cNvPr>
          <p:cNvSpPr/>
          <p:nvPr/>
        </p:nvSpPr>
        <p:spPr>
          <a:xfrm>
            <a:off x="2078917" y="2823605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68">
            <a:extLst>
              <a:ext uri="{FF2B5EF4-FFF2-40B4-BE49-F238E27FC236}">
                <a16:creationId xmlns:a16="http://schemas.microsoft.com/office/drawing/2014/main" id="{424036C4-C2C6-43F0-B5DE-B518F0C2155C}"/>
              </a:ext>
            </a:extLst>
          </p:cNvPr>
          <p:cNvCxnSpPr>
            <a:cxnSpLocks/>
            <a:stCxn id="128" idx="6"/>
            <a:endCxn id="36" idx="2"/>
          </p:cNvCxnSpPr>
          <p:nvPr/>
        </p:nvCxnSpPr>
        <p:spPr>
          <a:xfrm flipV="1">
            <a:off x="2765706" y="2142689"/>
            <a:ext cx="405295" cy="9932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68">
            <a:extLst>
              <a:ext uri="{FF2B5EF4-FFF2-40B4-BE49-F238E27FC236}">
                <a16:creationId xmlns:a16="http://schemas.microsoft.com/office/drawing/2014/main" id="{353801C7-313E-4DE1-A964-9A68B112B6DB}"/>
              </a:ext>
            </a:extLst>
          </p:cNvPr>
          <p:cNvCxnSpPr>
            <a:cxnSpLocks/>
            <a:stCxn id="128" idx="6"/>
            <a:endCxn id="39" idx="2"/>
          </p:cNvCxnSpPr>
          <p:nvPr/>
        </p:nvCxnSpPr>
        <p:spPr>
          <a:xfrm>
            <a:off x="2765706" y="3135937"/>
            <a:ext cx="378680" cy="9929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68">
            <a:extLst>
              <a:ext uri="{FF2B5EF4-FFF2-40B4-BE49-F238E27FC236}">
                <a16:creationId xmlns:a16="http://schemas.microsoft.com/office/drawing/2014/main" id="{DCD00FDC-7586-4E29-97F7-344A9811D7CA}"/>
              </a:ext>
            </a:extLst>
          </p:cNvPr>
          <p:cNvCxnSpPr>
            <a:cxnSpLocks/>
            <a:stCxn id="128" idx="6"/>
            <a:endCxn id="97" idx="2"/>
          </p:cNvCxnSpPr>
          <p:nvPr/>
        </p:nvCxnSpPr>
        <p:spPr>
          <a:xfrm flipV="1">
            <a:off x="2765706" y="3130060"/>
            <a:ext cx="657961" cy="5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/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Pressure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blipFill>
                <a:blip r:embed="rId11"/>
                <a:stretch>
                  <a:fillRect l="-1613" r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直線箭頭接點 62">
            <a:extLst>
              <a:ext uri="{FF2B5EF4-FFF2-40B4-BE49-F238E27FC236}">
                <a16:creationId xmlns:a16="http://schemas.microsoft.com/office/drawing/2014/main" id="{BFD8A4F6-68B7-46A9-AFBA-3B3BC9144E7B}"/>
              </a:ext>
            </a:extLst>
          </p:cNvPr>
          <p:cNvCxnSpPr>
            <a:cxnSpLocks/>
          </p:cNvCxnSpPr>
          <p:nvPr/>
        </p:nvCxnSpPr>
        <p:spPr>
          <a:xfrm>
            <a:off x="1615676" y="3122993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DE505B9A-D881-4460-8F88-2845B0873522}"/>
              </a:ext>
            </a:extLst>
          </p:cNvPr>
          <p:cNvSpPr/>
          <p:nvPr/>
        </p:nvSpPr>
        <p:spPr>
          <a:xfrm>
            <a:off x="11064736" y="947222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2" name="直線箭頭接點 182">
            <a:extLst>
              <a:ext uri="{FF2B5EF4-FFF2-40B4-BE49-F238E27FC236}">
                <a16:creationId xmlns:a16="http://schemas.microsoft.com/office/drawing/2014/main" id="{73A1764C-9E33-4BAF-B1C5-60B3655CC190}"/>
              </a:ext>
            </a:extLst>
          </p:cNvPr>
          <p:cNvCxnSpPr>
            <a:cxnSpLocks/>
          </p:cNvCxnSpPr>
          <p:nvPr/>
        </p:nvCxnSpPr>
        <p:spPr>
          <a:xfrm flipH="1">
            <a:off x="10557577" y="2115671"/>
            <a:ext cx="672221" cy="6755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10A4C379-5326-4812-8D38-C7138C3DC1C5}"/>
              </a:ext>
            </a:extLst>
          </p:cNvPr>
          <p:cNvSpPr txBox="1"/>
          <p:nvPr/>
        </p:nvSpPr>
        <p:spPr>
          <a:xfrm>
            <a:off x="8848475" y="250530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CEFDE971-45D6-46B4-8822-1D60B5E63E7C}"/>
              </a:ext>
            </a:extLst>
          </p:cNvPr>
          <p:cNvSpPr txBox="1"/>
          <p:nvPr/>
        </p:nvSpPr>
        <p:spPr>
          <a:xfrm>
            <a:off x="10856782" y="250530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9C93416-74D1-4348-8350-44D4F590C6E0}"/>
              </a:ext>
            </a:extLst>
          </p:cNvPr>
          <p:cNvSpPr txBox="1"/>
          <p:nvPr/>
        </p:nvSpPr>
        <p:spPr>
          <a:xfrm>
            <a:off x="11058356" y="1540587"/>
            <a:ext cx="1133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Interfacial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</a:t>
            </a:r>
          </a:p>
          <a:p>
            <a:pPr algn="ctr"/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DF3770-9288-4AC5-8959-C381EE00091B}"/>
                  </a:ext>
                </a:extLst>
              </p:cNvPr>
              <p:cNvSpPr txBox="1"/>
              <p:nvPr/>
            </p:nvSpPr>
            <p:spPr>
              <a:xfrm>
                <a:off x="6197828" y="4136126"/>
                <a:ext cx="49115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i="1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out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34.59</m:t>
                              </m:r>
                              <m:r>
                                <a:rPr kumimoji="1" lang="en-US" altLang="zh-TW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35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DF3770-9288-4AC5-8959-C381EE00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28" y="4136126"/>
                <a:ext cx="4911537" cy="307777"/>
              </a:xfrm>
              <a:prstGeom prst="rect">
                <a:avLst/>
              </a:prstGeom>
              <a:blipFill>
                <a:blip r:embed="rId12"/>
                <a:stretch>
                  <a:fillRect l="-870" t="-1961" r="-745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15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139874-856C-E64F-99CC-AFCC150E4671}"/>
                  </a:ext>
                </a:extLst>
              </p:cNvPr>
              <p:cNvSpPr txBox="1"/>
              <p:nvPr/>
            </p:nvSpPr>
            <p:spPr>
              <a:xfrm>
                <a:off x="454212" y="4817404"/>
                <a:ext cx="6847106" cy="1724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Binary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0.92</m:t>
                            </m:r>
                          </m:den>
                        </m:f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1−0.92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0.036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139874-856C-E64F-99CC-AFCC150E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2" y="4817404"/>
                <a:ext cx="6847106" cy="1724318"/>
              </a:xfrm>
              <a:prstGeom prst="rect">
                <a:avLst/>
              </a:prstGeom>
              <a:blipFill>
                <a:blip r:embed="rId3"/>
                <a:stretch>
                  <a:fillRect b="-8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1532C04-ADAB-2048-A68F-B3747F78A5E7}"/>
                  </a:ext>
                </a:extLst>
              </p:cNvPr>
              <p:cNvSpPr/>
              <p:nvPr/>
            </p:nvSpPr>
            <p:spPr>
              <a:xfrm>
                <a:off x="7301318" y="4840883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1532C04-ADAB-2048-A68F-B3747F78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318" y="4840883"/>
                <a:ext cx="2677015" cy="707886"/>
              </a:xfrm>
              <a:prstGeom prst="rect">
                <a:avLst/>
              </a:prstGeom>
              <a:blipFill>
                <a:blip r:embed="rId4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DB79911F-F9B9-4731-B84E-2D35B211E1F1}"/>
              </a:ext>
            </a:extLst>
          </p:cNvPr>
          <p:cNvSpPr/>
          <p:nvPr/>
        </p:nvSpPr>
        <p:spPr>
          <a:xfrm flipV="1">
            <a:off x="3379869" y="1593306"/>
            <a:ext cx="1053217" cy="888862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1142D8-26F0-4C4F-95C9-D26D08C14C37}"/>
              </a:ext>
            </a:extLst>
          </p:cNvPr>
          <p:cNvSpPr/>
          <p:nvPr/>
        </p:nvSpPr>
        <p:spPr>
          <a:xfrm flipV="1">
            <a:off x="5399242" y="1593306"/>
            <a:ext cx="867062" cy="88886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CFF0925-0B45-4331-A54C-30D4E8840757}"/>
              </a:ext>
            </a:extLst>
          </p:cNvPr>
          <p:cNvSpPr/>
          <p:nvPr/>
        </p:nvSpPr>
        <p:spPr>
          <a:xfrm>
            <a:off x="454212" y="163326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6F0FC2D-4D5E-4411-A9CB-13295FD74071}"/>
              </a:ext>
            </a:extLst>
          </p:cNvPr>
          <p:cNvSpPr/>
          <p:nvPr/>
        </p:nvSpPr>
        <p:spPr>
          <a:xfrm>
            <a:off x="429524" y="37803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5431FEF-7C72-4EDE-8F3A-9CA72F0F5A13}"/>
              </a:ext>
            </a:extLst>
          </p:cNvPr>
          <p:cNvSpPr/>
          <p:nvPr/>
        </p:nvSpPr>
        <p:spPr>
          <a:xfrm>
            <a:off x="1494925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680A38A3-FA6B-4DD5-B5D0-83A110160EF1}"/>
                  </a:ext>
                </a:extLst>
              </p:cNvPr>
              <p:cNvSpPr/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680A38A3-FA6B-4DD5-B5D0-83A110160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>
            <a:extLst>
              <a:ext uri="{FF2B5EF4-FFF2-40B4-BE49-F238E27FC236}">
                <a16:creationId xmlns:a16="http://schemas.microsoft.com/office/drawing/2014/main" id="{228AF810-9724-45F2-8E06-2F561172A1CD}"/>
              </a:ext>
            </a:extLst>
          </p:cNvPr>
          <p:cNvSpPr/>
          <p:nvPr/>
        </p:nvSpPr>
        <p:spPr>
          <a:xfrm>
            <a:off x="2389254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48549572-F3F7-40E9-8D48-2F96F2D46851}"/>
              </a:ext>
            </a:extLst>
          </p:cNvPr>
          <p:cNvSpPr/>
          <p:nvPr/>
        </p:nvSpPr>
        <p:spPr>
          <a:xfrm>
            <a:off x="2364566" y="378002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830C22F-DB63-4B0C-91F8-563B6FDF0825}"/>
              </a:ext>
            </a:extLst>
          </p:cNvPr>
          <p:cNvSpPr txBox="1"/>
          <p:nvPr/>
        </p:nvSpPr>
        <p:spPr>
          <a:xfrm>
            <a:off x="311704" y="93151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3025C1A-E491-4098-9223-A067758A3BA1}"/>
              </a:ext>
            </a:extLst>
          </p:cNvPr>
          <p:cNvSpPr txBox="1"/>
          <p:nvPr/>
        </p:nvSpPr>
        <p:spPr>
          <a:xfrm>
            <a:off x="4331917" y="9272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D0D42F-3A29-4E79-8712-546E58B51E47}"/>
                  </a:ext>
                </a:extLst>
              </p:cNvPr>
              <p:cNvSpPr txBox="1"/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D0D42F-3A29-4E79-8712-546E58B51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612D9ED-309F-435E-BF13-96ABB056169D}"/>
                  </a:ext>
                </a:extLst>
              </p:cNvPr>
              <p:cNvSpPr txBox="1"/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612D9ED-309F-435E-BF13-96ABB056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blipFill>
                <a:blip r:embed="rId7"/>
                <a:stretch>
                  <a:fillRect l="-17647" r="-7353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箭頭接點 182">
            <a:extLst>
              <a:ext uri="{FF2B5EF4-FFF2-40B4-BE49-F238E27FC236}">
                <a16:creationId xmlns:a16="http://schemas.microsoft.com/office/drawing/2014/main" id="{D3F8DEAC-2F65-4AF9-8606-2B52AE426189}"/>
              </a:ext>
            </a:extLst>
          </p:cNvPr>
          <p:cNvCxnSpPr>
            <a:cxnSpLocks/>
          </p:cNvCxnSpPr>
          <p:nvPr/>
        </p:nvCxnSpPr>
        <p:spPr>
          <a:xfrm>
            <a:off x="6211017" y="1972418"/>
            <a:ext cx="4818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186">
            <a:extLst>
              <a:ext uri="{FF2B5EF4-FFF2-40B4-BE49-F238E27FC236}">
                <a16:creationId xmlns:a16="http://schemas.microsoft.com/office/drawing/2014/main" id="{CB3D5D9A-04A2-4677-9B34-0D1C22D73633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 flipV="1">
            <a:off x="1091245" y="1970592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箭頭接點 187">
            <a:extLst>
              <a:ext uri="{FF2B5EF4-FFF2-40B4-BE49-F238E27FC236}">
                <a16:creationId xmlns:a16="http://schemas.microsoft.com/office/drawing/2014/main" id="{60BF13B7-5B59-419C-BBE1-D7F22797C753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1091245" y="1970891"/>
            <a:ext cx="378994" cy="10732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箭頭接點 188">
            <a:extLst>
              <a:ext uri="{FF2B5EF4-FFF2-40B4-BE49-F238E27FC236}">
                <a16:creationId xmlns:a16="http://schemas.microsoft.com/office/drawing/2014/main" id="{B5399746-FE7C-405B-8771-42183D779287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1091245" y="1970891"/>
            <a:ext cx="378994" cy="21467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箭頭接點 189">
            <a:extLst>
              <a:ext uri="{FF2B5EF4-FFF2-40B4-BE49-F238E27FC236}">
                <a16:creationId xmlns:a16="http://schemas.microsoft.com/office/drawing/2014/main" id="{37B33A0D-CDD1-4219-8844-43DDA08C099A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066557" y="3044419"/>
            <a:ext cx="403681" cy="10732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箭頭接點 190">
            <a:extLst>
              <a:ext uri="{FF2B5EF4-FFF2-40B4-BE49-F238E27FC236}">
                <a16:creationId xmlns:a16="http://schemas.microsoft.com/office/drawing/2014/main" id="{975EF6D8-449D-4378-A6A2-D4B8896ACD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066557" y="1970592"/>
            <a:ext cx="428368" cy="10738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箭頭接點 191">
            <a:extLst>
              <a:ext uri="{FF2B5EF4-FFF2-40B4-BE49-F238E27FC236}">
                <a16:creationId xmlns:a16="http://schemas.microsoft.com/office/drawing/2014/main" id="{209D36C1-144E-40D0-BD5D-C1C64123D756}"/>
              </a:ext>
            </a:extLst>
          </p:cNvPr>
          <p:cNvCxnSpPr>
            <a:cxnSpLocks/>
          </p:cNvCxnSpPr>
          <p:nvPr/>
        </p:nvCxnSpPr>
        <p:spPr>
          <a:xfrm flipV="1">
            <a:off x="1066557" y="3044123"/>
            <a:ext cx="403681" cy="29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箭頭接點 192">
            <a:extLst>
              <a:ext uri="{FF2B5EF4-FFF2-40B4-BE49-F238E27FC236}">
                <a16:creationId xmlns:a16="http://schemas.microsoft.com/office/drawing/2014/main" id="{A6D90135-AC28-4CAB-B281-62AFDEE0295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1066557" y="1970592"/>
            <a:ext cx="428368" cy="21473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箭頭接點 193">
            <a:extLst>
              <a:ext uri="{FF2B5EF4-FFF2-40B4-BE49-F238E27FC236}">
                <a16:creationId xmlns:a16="http://schemas.microsoft.com/office/drawing/2014/main" id="{07A5CC5B-269D-48CA-ABE6-2714F09BFF68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1066557" y="3044123"/>
            <a:ext cx="403681" cy="10738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箭頭接點 194">
            <a:extLst>
              <a:ext uri="{FF2B5EF4-FFF2-40B4-BE49-F238E27FC236}">
                <a16:creationId xmlns:a16="http://schemas.microsoft.com/office/drawing/2014/main" id="{5CA5EFE0-85B5-4155-B02D-6B57F1C63798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 flipV="1">
            <a:off x="1066557" y="4117650"/>
            <a:ext cx="403681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195">
            <a:extLst>
              <a:ext uri="{FF2B5EF4-FFF2-40B4-BE49-F238E27FC236}">
                <a16:creationId xmlns:a16="http://schemas.microsoft.com/office/drawing/2014/main" id="{5E71F85C-A393-42AF-9428-82C51E397EA0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>
            <a:off x="2131958" y="1970592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箭頭接點 196">
            <a:extLst>
              <a:ext uri="{FF2B5EF4-FFF2-40B4-BE49-F238E27FC236}">
                <a16:creationId xmlns:a16="http://schemas.microsoft.com/office/drawing/2014/main" id="{11382EBC-FB4D-4D6C-B0F4-0AEC41347CC6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2131958" y="1970592"/>
            <a:ext cx="232608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197">
            <a:extLst>
              <a:ext uri="{FF2B5EF4-FFF2-40B4-BE49-F238E27FC236}">
                <a16:creationId xmlns:a16="http://schemas.microsoft.com/office/drawing/2014/main" id="{0A5EF9D1-D412-4F95-AB1E-9FBEF5DE8F60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2131958" y="1970592"/>
            <a:ext cx="232608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198">
            <a:extLst>
              <a:ext uri="{FF2B5EF4-FFF2-40B4-BE49-F238E27FC236}">
                <a16:creationId xmlns:a16="http://schemas.microsoft.com/office/drawing/2014/main" id="{526A016C-4139-4EA8-AEA9-73FB1B21425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107272" y="1970592"/>
            <a:ext cx="281982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箭頭接點 199">
            <a:extLst>
              <a:ext uri="{FF2B5EF4-FFF2-40B4-BE49-F238E27FC236}">
                <a16:creationId xmlns:a16="http://schemas.microsoft.com/office/drawing/2014/main" id="{72EEF5F9-13A6-485D-913C-48974CED6E54}"/>
              </a:ext>
            </a:extLst>
          </p:cNvPr>
          <p:cNvCxnSpPr>
            <a:cxnSpLocks/>
          </p:cNvCxnSpPr>
          <p:nvPr/>
        </p:nvCxnSpPr>
        <p:spPr>
          <a:xfrm>
            <a:off x="2107272" y="3044123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200">
            <a:extLst>
              <a:ext uri="{FF2B5EF4-FFF2-40B4-BE49-F238E27FC236}">
                <a16:creationId xmlns:a16="http://schemas.microsoft.com/office/drawing/2014/main" id="{79CB48AB-6057-469D-A9CB-3E8DA8609EC3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箭頭接點 201">
            <a:extLst>
              <a:ext uri="{FF2B5EF4-FFF2-40B4-BE49-F238E27FC236}">
                <a16:creationId xmlns:a16="http://schemas.microsoft.com/office/drawing/2014/main" id="{2264A7D6-464E-480E-9174-99A4530F9EB4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>
            <a:off x="2107272" y="4117650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箭頭接點 202">
            <a:extLst>
              <a:ext uri="{FF2B5EF4-FFF2-40B4-BE49-F238E27FC236}">
                <a16:creationId xmlns:a16="http://schemas.microsoft.com/office/drawing/2014/main" id="{C9F7D7E1-0E06-459B-A4AD-E4D7216766D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箭頭接點 203">
            <a:extLst>
              <a:ext uri="{FF2B5EF4-FFF2-40B4-BE49-F238E27FC236}">
                <a16:creationId xmlns:a16="http://schemas.microsoft.com/office/drawing/2014/main" id="{23783D0C-A0AF-4B00-BF0A-2100B9C95295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2107272" y="1970592"/>
            <a:ext cx="281982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204">
            <a:extLst>
              <a:ext uri="{FF2B5EF4-FFF2-40B4-BE49-F238E27FC236}">
                <a16:creationId xmlns:a16="http://schemas.microsoft.com/office/drawing/2014/main" id="{F8FDD355-99BB-4828-9668-51530F3D40FC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026287" y="1970592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箭頭接點 207">
            <a:extLst>
              <a:ext uri="{FF2B5EF4-FFF2-40B4-BE49-F238E27FC236}">
                <a16:creationId xmlns:a16="http://schemas.microsoft.com/office/drawing/2014/main" id="{5EF85352-BC2E-4FF6-A081-75C3A861656C}"/>
              </a:ext>
            </a:extLst>
          </p:cNvPr>
          <p:cNvCxnSpPr>
            <a:cxnSpLocks/>
          </p:cNvCxnSpPr>
          <p:nvPr/>
        </p:nvCxnSpPr>
        <p:spPr>
          <a:xfrm flipV="1">
            <a:off x="3001599" y="1974243"/>
            <a:ext cx="516880" cy="10698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箭頭接點 212">
            <a:extLst>
              <a:ext uri="{FF2B5EF4-FFF2-40B4-BE49-F238E27FC236}">
                <a16:creationId xmlns:a16="http://schemas.microsoft.com/office/drawing/2014/main" id="{9FC499F0-9792-4B6B-A9E9-3531F3F7C4FB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001599" y="1974243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213">
            <a:extLst>
              <a:ext uri="{FF2B5EF4-FFF2-40B4-BE49-F238E27FC236}">
                <a16:creationId xmlns:a16="http://schemas.microsoft.com/office/drawing/2014/main" id="{C358AF1B-304A-41F9-93E6-F75C582B2545}"/>
              </a:ext>
            </a:extLst>
          </p:cNvPr>
          <p:cNvCxnSpPr>
            <a:cxnSpLocks/>
          </p:cNvCxnSpPr>
          <p:nvPr/>
        </p:nvCxnSpPr>
        <p:spPr>
          <a:xfrm flipV="1">
            <a:off x="4197068" y="1974243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36360CBD-6754-4FFC-B138-71C174574AF4}"/>
              </a:ext>
            </a:extLst>
          </p:cNvPr>
          <p:cNvSpPr/>
          <p:nvPr/>
        </p:nvSpPr>
        <p:spPr>
          <a:xfrm flipV="1">
            <a:off x="3312100" y="1484535"/>
            <a:ext cx="3035281" cy="111793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6DF7E76-EA8A-4938-B43A-9E9AEDDD78A2}"/>
              </a:ext>
            </a:extLst>
          </p:cNvPr>
          <p:cNvSpPr txBox="1"/>
          <p:nvPr/>
        </p:nvSpPr>
        <p:spPr>
          <a:xfrm>
            <a:off x="4594764" y="167586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1CABDD24-3B8B-49F0-A2EC-E594822D4D4F}"/>
                  </a:ext>
                </a:extLst>
              </p:cNvPr>
              <p:cNvSpPr txBox="1"/>
              <p:nvPr/>
            </p:nvSpPr>
            <p:spPr>
              <a:xfrm>
                <a:off x="6659918" y="1674851"/>
                <a:ext cx="1542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0.92</m:t>
                      </m:r>
                    </m:oMath>
                  </m:oMathPara>
                </a14:m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1CABDD24-3B8B-49F0-A2EC-E594822D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8" y="1674851"/>
                <a:ext cx="1542521" cy="461665"/>
              </a:xfrm>
              <a:prstGeom prst="rect">
                <a:avLst/>
              </a:prstGeom>
              <a:blipFill>
                <a:blip r:embed="rId8"/>
                <a:stretch>
                  <a:fillRect r="-791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橢圓 85">
            <a:extLst>
              <a:ext uri="{FF2B5EF4-FFF2-40B4-BE49-F238E27FC236}">
                <a16:creationId xmlns:a16="http://schemas.microsoft.com/office/drawing/2014/main" id="{FBC8E4DD-7264-486D-B5EE-396487FB1515}"/>
              </a:ext>
            </a:extLst>
          </p:cNvPr>
          <p:cNvSpPr/>
          <p:nvPr/>
        </p:nvSpPr>
        <p:spPr>
          <a:xfrm>
            <a:off x="670414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33C8893-E574-4634-A9BD-D7E74E86A693}"/>
              </a:ext>
            </a:extLst>
          </p:cNvPr>
          <p:cNvSpPr/>
          <p:nvPr/>
        </p:nvSpPr>
        <p:spPr>
          <a:xfrm>
            <a:off x="666088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0EF1E3C4-95D2-42E5-BADC-CA8B36D4875D}"/>
              </a:ext>
            </a:extLst>
          </p:cNvPr>
          <p:cNvSpPr/>
          <p:nvPr/>
        </p:nvSpPr>
        <p:spPr>
          <a:xfrm>
            <a:off x="665748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901A0720-17F9-4A84-AE4F-A2564A2321C5}"/>
              </a:ext>
            </a:extLst>
          </p:cNvPr>
          <p:cNvSpPr/>
          <p:nvPr/>
        </p:nvSpPr>
        <p:spPr>
          <a:xfrm>
            <a:off x="1702673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84F09072-BAE4-4460-8769-8DDF11D7EDB2}"/>
              </a:ext>
            </a:extLst>
          </p:cNvPr>
          <p:cNvSpPr/>
          <p:nvPr/>
        </p:nvSpPr>
        <p:spPr>
          <a:xfrm>
            <a:off x="1698347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523724A3-2025-4E71-99F1-BF90A265145E}"/>
              </a:ext>
            </a:extLst>
          </p:cNvPr>
          <p:cNvSpPr/>
          <p:nvPr/>
        </p:nvSpPr>
        <p:spPr>
          <a:xfrm>
            <a:off x="1698007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54143960-ECFA-4D2A-B59C-43DA0D15B1B1}"/>
              </a:ext>
            </a:extLst>
          </p:cNvPr>
          <p:cNvSpPr/>
          <p:nvPr/>
        </p:nvSpPr>
        <p:spPr>
          <a:xfrm>
            <a:off x="2592560" y="259788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D2C87A30-A245-4F40-81A8-8FD0BA13F432}"/>
              </a:ext>
            </a:extLst>
          </p:cNvPr>
          <p:cNvSpPr/>
          <p:nvPr/>
        </p:nvSpPr>
        <p:spPr>
          <a:xfrm>
            <a:off x="2588234" y="29478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482219BF-394D-4AA8-AE68-B8299A207711}"/>
              </a:ext>
            </a:extLst>
          </p:cNvPr>
          <p:cNvSpPr/>
          <p:nvPr/>
        </p:nvSpPr>
        <p:spPr>
          <a:xfrm>
            <a:off x="2587894" y="33020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98A42443-8252-4649-962D-50F22CEF4F90}"/>
                  </a:ext>
                </a:extLst>
              </p:cNvPr>
              <p:cNvSpPr txBox="1"/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98A42443-8252-4649-962D-50F22CEF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4693FD-F63F-493B-93D6-805A8BE67EA1}"/>
                  </a:ext>
                </a:extLst>
              </p:cNvPr>
              <p:cNvSpPr/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4693FD-F63F-493B-93D6-805A8BE67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箭頭接點 213">
            <a:extLst>
              <a:ext uri="{FF2B5EF4-FFF2-40B4-BE49-F238E27FC236}">
                <a16:creationId xmlns:a16="http://schemas.microsoft.com/office/drawing/2014/main" id="{ED35ECAD-636D-46E9-86DE-3B8382FDEB61}"/>
              </a:ext>
            </a:extLst>
          </p:cNvPr>
          <p:cNvCxnSpPr>
            <a:cxnSpLocks/>
          </p:cNvCxnSpPr>
          <p:nvPr/>
        </p:nvCxnSpPr>
        <p:spPr>
          <a:xfrm flipV="1">
            <a:off x="5106860" y="1976107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B09ED2E7-B091-421A-A408-3FDD915E86D7}"/>
              </a:ext>
            </a:extLst>
          </p:cNvPr>
          <p:cNvSpPr/>
          <p:nvPr/>
        </p:nvSpPr>
        <p:spPr>
          <a:xfrm>
            <a:off x="9214138" y="934074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6483873F-7DB4-4AD2-9266-36984ABCC504}"/>
                  </a:ext>
                </a:extLst>
              </p:cNvPr>
              <p:cNvSpPr txBox="1"/>
              <p:nvPr/>
            </p:nvSpPr>
            <p:spPr>
              <a:xfrm>
                <a:off x="8879784" y="1675861"/>
                <a:ext cx="166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6483873F-7DB4-4AD2-9266-36984ABCC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784" y="1675861"/>
                <a:ext cx="1668571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箭頭接點 46">
            <a:extLst>
              <a:ext uri="{FF2B5EF4-FFF2-40B4-BE49-F238E27FC236}">
                <a16:creationId xmlns:a16="http://schemas.microsoft.com/office/drawing/2014/main" id="{7F66AC9B-E1AF-43EB-9B4B-BF00E77701AA}"/>
              </a:ext>
            </a:extLst>
          </p:cNvPr>
          <p:cNvCxnSpPr>
            <a:cxnSpLocks/>
          </p:cNvCxnSpPr>
          <p:nvPr/>
        </p:nvCxnSpPr>
        <p:spPr>
          <a:xfrm>
            <a:off x="8202439" y="192532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F176A56-FE55-4462-B905-03D780BB9682}"/>
              </a:ext>
            </a:extLst>
          </p:cNvPr>
          <p:cNvSpPr txBox="1"/>
          <p:nvPr/>
        </p:nvSpPr>
        <p:spPr>
          <a:xfrm>
            <a:off x="5420367" y="257851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0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 Problem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27FC9DD-4EEE-4EC9-A42B-298E5D0723E2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164D127-0E0E-4062-A0D9-71F742806E57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06FDEE8-BB74-414F-AB92-163CCF068EA0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D2641E80-23BC-4D6C-A9DC-2DE9CAB3600F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B2996E88-B851-4E96-9A37-1162E9624FD9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橢圓 93">
            <a:extLst>
              <a:ext uri="{FF2B5EF4-FFF2-40B4-BE49-F238E27FC236}">
                <a16:creationId xmlns:a16="http://schemas.microsoft.com/office/drawing/2014/main" id="{E75E5121-E47A-44A5-9F97-F9DBDC19CB93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30C012D5-5ABB-4287-B031-3C400E87176A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FE9D33F-F2A9-4764-A16E-1250D0DAE1B8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BB81CC8-AE15-45EC-806F-A449426B8ED6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82">
            <a:extLst>
              <a:ext uri="{FF2B5EF4-FFF2-40B4-BE49-F238E27FC236}">
                <a16:creationId xmlns:a16="http://schemas.microsoft.com/office/drawing/2014/main" id="{958C47E7-7D32-401B-B806-B1C7CE2294F6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86">
            <a:extLst>
              <a:ext uri="{FF2B5EF4-FFF2-40B4-BE49-F238E27FC236}">
                <a16:creationId xmlns:a16="http://schemas.microsoft.com/office/drawing/2014/main" id="{BB8D5787-62E9-4ACF-A365-6BD76F9E6CE8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箭頭接點 187">
            <a:extLst>
              <a:ext uri="{FF2B5EF4-FFF2-40B4-BE49-F238E27FC236}">
                <a16:creationId xmlns:a16="http://schemas.microsoft.com/office/drawing/2014/main" id="{4CFABB64-C0E5-4B77-9C0A-7A0E09515C28}"/>
              </a:ext>
            </a:extLst>
          </p:cNvPr>
          <p:cNvCxnSpPr>
            <a:cxnSpLocks/>
            <a:stCxn id="84" idx="6"/>
            <a:endCxn id="170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箭頭接點 188">
            <a:extLst>
              <a:ext uri="{FF2B5EF4-FFF2-40B4-BE49-F238E27FC236}">
                <a16:creationId xmlns:a16="http://schemas.microsoft.com/office/drawing/2014/main" id="{E9BC6BFF-2E01-44F9-857F-A0BA71C35B03}"/>
              </a:ext>
            </a:extLst>
          </p:cNvPr>
          <p:cNvCxnSpPr>
            <a:cxnSpLocks/>
            <a:stCxn id="84" idx="6"/>
            <a:endCxn id="9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箭頭接點 189">
            <a:extLst>
              <a:ext uri="{FF2B5EF4-FFF2-40B4-BE49-F238E27FC236}">
                <a16:creationId xmlns:a16="http://schemas.microsoft.com/office/drawing/2014/main" id="{B8B415AE-9E3A-4DFD-B047-4E34813C5383}"/>
              </a:ext>
            </a:extLst>
          </p:cNvPr>
          <p:cNvCxnSpPr>
            <a:cxnSpLocks/>
            <a:stCxn id="167" idx="6"/>
            <a:endCxn id="9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箭頭接點 190">
            <a:extLst>
              <a:ext uri="{FF2B5EF4-FFF2-40B4-BE49-F238E27FC236}">
                <a16:creationId xmlns:a16="http://schemas.microsoft.com/office/drawing/2014/main" id="{6AEB7A55-8CAB-4894-9E27-507C5708EA82}"/>
              </a:ext>
            </a:extLst>
          </p:cNvPr>
          <p:cNvCxnSpPr>
            <a:cxnSpLocks/>
            <a:stCxn id="167" idx="5"/>
            <a:endCxn id="91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箭頭接點 191">
            <a:extLst>
              <a:ext uri="{FF2B5EF4-FFF2-40B4-BE49-F238E27FC236}">
                <a16:creationId xmlns:a16="http://schemas.microsoft.com/office/drawing/2014/main" id="{02BDEABD-A5A8-42B2-8A8A-7CCE96575DB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箭頭接點 192">
            <a:extLst>
              <a:ext uri="{FF2B5EF4-FFF2-40B4-BE49-F238E27FC236}">
                <a16:creationId xmlns:a16="http://schemas.microsoft.com/office/drawing/2014/main" id="{26FD88A5-0CC8-4561-954C-A5434D4CB833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箭頭接點 193">
            <a:extLst>
              <a:ext uri="{FF2B5EF4-FFF2-40B4-BE49-F238E27FC236}">
                <a16:creationId xmlns:a16="http://schemas.microsoft.com/office/drawing/2014/main" id="{6D585922-E67D-4DBA-92D2-BA8FA2FFEEFC}"/>
              </a:ext>
            </a:extLst>
          </p:cNvPr>
          <p:cNvCxnSpPr>
            <a:cxnSpLocks/>
            <a:stCxn id="85" idx="6"/>
            <a:endCxn id="170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箭頭接點 194">
            <a:extLst>
              <a:ext uri="{FF2B5EF4-FFF2-40B4-BE49-F238E27FC236}">
                <a16:creationId xmlns:a16="http://schemas.microsoft.com/office/drawing/2014/main" id="{19EAA151-54D1-49C9-89D9-C5A0DB8ED1A1}"/>
              </a:ext>
            </a:extLst>
          </p:cNvPr>
          <p:cNvCxnSpPr>
            <a:cxnSpLocks/>
            <a:stCxn id="85" idx="6"/>
            <a:endCxn id="9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箭頭接點 195">
            <a:extLst>
              <a:ext uri="{FF2B5EF4-FFF2-40B4-BE49-F238E27FC236}">
                <a16:creationId xmlns:a16="http://schemas.microsoft.com/office/drawing/2014/main" id="{7089C35C-50F9-4D3C-8F6C-0463100ADA74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箭頭接點 196">
            <a:extLst>
              <a:ext uri="{FF2B5EF4-FFF2-40B4-BE49-F238E27FC236}">
                <a16:creationId xmlns:a16="http://schemas.microsoft.com/office/drawing/2014/main" id="{600872AE-0194-45DF-A0E2-A8C753BCE6C5}"/>
              </a:ext>
            </a:extLst>
          </p:cNvPr>
          <p:cNvCxnSpPr>
            <a:cxnSpLocks/>
            <a:stCxn id="91" idx="6"/>
            <a:endCxn id="173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197">
            <a:extLst>
              <a:ext uri="{FF2B5EF4-FFF2-40B4-BE49-F238E27FC236}">
                <a16:creationId xmlns:a16="http://schemas.microsoft.com/office/drawing/2014/main" id="{4553DB3E-8CA3-43CE-B387-7349811E1253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箭頭接點 198">
            <a:extLst>
              <a:ext uri="{FF2B5EF4-FFF2-40B4-BE49-F238E27FC236}">
                <a16:creationId xmlns:a16="http://schemas.microsoft.com/office/drawing/2014/main" id="{768B14DE-5840-4B26-8A60-FE0403039113}"/>
              </a:ext>
            </a:extLst>
          </p:cNvPr>
          <p:cNvCxnSpPr>
            <a:cxnSpLocks/>
            <a:stCxn id="170" idx="6"/>
            <a:endCxn id="94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200">
            <a:extLst>
              <a:ext uri="{FF2B5EF4-FFF2-40B4-BE49-F238E27FC236}">
                <a16:creationId xmlns:a16="http://schemas.microsoft.com/office/drawing/2014/main" id="{607772E1-C079-48AC-ADCC-E173A0123462}"/>
              </a:ext>
            </a:extLst>
          </p:cNvPr>
          <p:cNvCxnSpPr>
            <a:cxnSpLocks/>
            <a:stCxn id="170" idx="6"/>
            <a:endCxn id="95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1">
            <a:extLst>
              <a:ext uri="{FF2B5EF4-FFF2-40B4-BE49-F238E27FC236}">
                <a16:creationId xmlns:a16="http://schemas.microsoft.com/office/drawing/2014/main" id="{F2923B03-5F5E-4C2C-B9F8-E16D59112168}"/>
              </a:ext>
            </a:extLst>
          </p:cNvPr>
          <p:cNvCxnSpPr>
            <a:cxnSpLocks/>
            <a:stCxn id="92" idx="6"/>
            <a:endCxn id="95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202">
            <a:extLst>
              <a:ext uri="{FF2B5EF4-FFF2-40B4-BE49-F238E27FC236}">
                <a16:creationId xmlns:a16="http://schemas.microsoft.com/office/drawing/2014/main" id="{6714EBFD-AB78-4600-A2B3-872C80385D53}"/>
              </a:ext>
            </a:extLst>
          </p:cNvPr>
          <p:cNvCxnSpPr>
            <a:cxnSpLocks/>
            <a:stCxn id="92" idx="6"/>
            <a:endCxn id="173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203">
            <a:extLst>
              <a:ext uri="{FF2B5EF4-FFF2-40B4-BE49-F238E27FC236}">
                <a16:creationId xmlns:a16="http://schemas.microsoft.com/office/drawing/2014/main" id="{BD3F3D99-B009-4EEF-AAE5-5EB671E247EF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4">
            <a:extLst>
              <a:ext uri="{FF2B5EF4-FFF2-40B4-BE49-F238E27FC236}">
                <a16:creationId xmlns:a16="http://schemas.microsoft.com/office/drawing/2014/main" id="{B5117535-B5A0-499B-B674-5D50EFB23097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205">
            <a:extLst>
              <a:ext uri="{FF2B5EF4-FFF2-40B4-BE49-F238E27FC236}">
                <a16:creationId xmlns:a16="http://schemas.microsoft.com/office/drawing/2014/main" id="{D1269EE2-0F7D-44CB-AE0D-86692FD6F9D1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206">
            <a:extLst>
              <a:ext uri="{FF2B5EF4-FFF2-40B4-BE49-F238E27FC236}">
                <a16:creationId xmlns:a16="http://schemas.microsoft.com/office/drawing/2014/main" id="{8CB35A2C-721D-443C-9ADC-F2B3D8A6F6B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7">
            <a:extLst>
              <a:ext uri="{FF2B5EF4-FFF2-40B4-BE49-F238E27FC236}">
                <a16:creationId xmlns:a16="http://schemas.microsoft.com/office/drawing/2014/main" id="{792AADF8-1C53-4C42-A29F-F012D72A63EE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208">
            <a:extLst>
              <a:ext uri="{FF2B5EF4-FFF2-40B4-BE49-F238E27FC236}">
                <a16:creationId xmlns:a16="http://schemas.microsoft.com/office/drawing/2014/main" id="{6BD917A3-78B4-4129-8231-239443F4D0D2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209">
            <a:extLst>
              <a:ext uri="{FF2B5EF4-FFF2-40B4-BE49-F238E27FC236}">
                <a16:creationId xmlns:a16="http://schemas.microsoft.com/office/drawing/2014/main" id="{AD743BAB-FA16-49BF-A50F-B9C6233B7F43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10">
            <a:extLst>
              <a:ext uri="{FF2B5EF4-FFF2-40B4-BE49-F238E27FC236}">
                <a16:creationId xmlns:a16="http://schemas.microsoft.com/office/drawing/2014/main" id="{33C2D70A-4E12-47AB-9D5B-34872E89F384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211">
            <a:extLst>
              <a:ext uri="{FF2B5EF4-FFF2-40B4-BE49-F238E27FC236}">
                <a16:creationId xmlns:a16="http://schemas.microsoft.com/office/drawing/2014/main" id="{39F5FAD7-CC96-4F87-A601-D364872A5E07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212">
            <a:extLst>
              <a:ext uri="{FF2B5EF4-FFF2-40B4-BE49-F238E27FC236}">
                <a16:creationId xmlns:a16="http://schemas.microsoft.com/office/drawing/2014/main" id="{1035810F-4BCE-416F-9421-4B12E873BB3D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13">
            <a:extLst>
              <a:ext uri="{FF2B5EF4-FFF2-40B4-BE49-F238E27FC236}">
                <a16:creationId xmlns:a16="http://schemas.microsoft.com/office/drawing/2014/main" id="{959C2E4C-B78E-4A06-AC1B-2748937600CD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線箭頭接點 214">
            <a:extLst>
              <a:ext uri="{FF2B5EF4-FFF2-40B4-BE49-F238E27FC236}">
                <a16:creationId xmlns:a16="http://schemas.microsoft.com/office/drawing/2014/main" id="{3B495B2F-C9EE-4DC1-A4B9-0565BDA4F92A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15">
            <a:extLst>
              <a:ext uri="{FF2B5EF4-FFF2-40B4-BE49-F238E27FC236}">
                <a16:creationId xmlns:a16="http://schemas.microsoft.com/office/drawing/2014/main" id="{A73E9128-FDC2-4CFC-BFB4-BEB96B9C3AA3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16">
            <a:extLst>
              <a:ext uri="{FF2B5EF4-FFF2-40B4-BE49-F238E27FC236}">
                <a16:creationId xmlns:a16="http://schemas.microsoft.com/office/drawing/2014/main" id="{2349A15E-1600-4F00-A729-438CA9B19995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箭頭接點 217">
            <a:extLst>
              <a:ext uri="{FF2B5EF4-FFF2-40B4-BE49-F238E27FC236}">
                <a16:creationId xmlns:a16="http://schemas.microsoft.com/office/drawing/2014/main" id="{58B12984-A764-4207-B710-D6B68AA10D1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18136915-1ECE-4C37-8AE0-2E44788D0902}"/>
              </a:ext>
            </a:extLst>
          </p:cNvPr>
          <p:cNvSpPr/>
          <p:nvPr/>
        </p:nvSpPr>
        <p:spPr>
          <a:xfrm flipV="1">
            <a:off x="2930030" y="1278367"/>
            <a:ext cx="2643138" cy="43538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38EFBB55-83E9-4135-999C-FD5AD2155E8B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14C552FE-8730-42CA-AFF8-1374B6A486CE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E50FF21-5560-4C73-BE02-36EC932AC779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47BF7A7F-2376-42D9-9451-647ACA36E500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1FDADB58-409D-4900-9456-BC9D1B9B23A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1F3EFA6-208D-4E0F-817F-9D8C0DD4FB9A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E4064DA-389E-4CFC-8FF0-859643DE72A8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161B31A-8FA1-4401-BAF4-C355F9AB05DB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A45A7D38-4486-47F7-ABE7-8BED0D5537DC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2A00D9E-4965-4F33-8B63-E5B82822CE91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橢圓 166">
            <a:extLst>
              <a:ext uri="{FF2B5EF4-FFF2-40B4-BE49-F238E27FC236}">
                <a16:creationId xmlns:a16="http://schemas.microsoft.com/office/drawing/2014/main" id="{E281C167-E56D-4724-BDE6-50C43377C511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358205B4-1B66-445A-B744-4C0AC0E7EA72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D2D45800-15C9-4F09-87AF-991952A9E7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3A9B4563-2553-42A0-8B26-1D2907402296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4A4F8BED-989C-4380-80C1-1E71B29E0DF0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C1F27A8B-425F-4CA6-AA31-998EAD066823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3" name="橢圓 172">
            <a:extLst>
              <a:ext uri="{FF2B5EF4-FFF2-40B4-BE49-F238E27FC236}">
                <a16:creationId xmlns:a16="http://schemas.microsoft.com/office/drawing/2014/main" id="{3BE52F9B-773D-4E43-A460-37F8ACE1A069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4" name="橢圓 173">
            <a:extLst>
              <a:ext uri="{FF2B5EF4-FFF2-40B4-BE49-F238E27FC236}">
                <a16:creationId xmlns:a16="http://schemas.microsoft.com/office/drawing/2014/main" id="{AB744D6D-27E4-4F39-9DB6-AFFFD3878B0B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橢圓 174">
            <a:extLst>
              <a:ext uri="{FF2B5EF4-FFF2-40B4-BE49-F238E27FC236}">
                <a16:creationId xmlns:a16="http://schemas.microsoft.com/office/drawing/2014/main" id="{007BBB92-AC31-451E-BD49-493D9983352E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6" name="橢圓 175">
            <a:extLst>
              <a:ext uri="{FF2B5EF4-FFF2-40B4-BE49-F238E27FC236}">
                <a16:creationId xmlns:a16="http://schemas.microsoft.com/office/drawing/2014/main" id="{F57EF03A-30DF-4FB8-94D8-8A46AAB5634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00DE1E4E-F296-423F-972C-95622E6DBD45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21A2D6B4-E306-4B4F-AD5C-CD07859A5408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9" name="直線箭頭接點 191">
            <a:extLst>
              <a:ext uri="{FF2B5EF4-FFF2-40B4-BE49-F238E27FC236}">
                <a16:creationId xmlns:a16="http://schemas.microsoft.com/office/drawing/2014/main" id="{DF066233-5897-46CB-AC40-CC782533DDE9}"/>
              </a:ext>
            </a:extLst>
          </p:cNvPr>
          <p:cNvCxnSpPr>
            <a:cxnSpLocks/>
            <a:stCxn id="170" idx="6"/>
            <a:endCxn id="173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箭頭接點 208">
            <a:extLst>
              <a:ext uri="{FF2B5EF4-FFF2-40B4-BE49-F238E27FC236}">
                <a16:creationId xmlns:a16="http://schemas.microsoft.com/office/drawing/2014/main" id="{199ECCB3-1443-4DF7-A05E-D4D028FBC6EE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箭頭接點 212">
            <a:extLst>
              <a:ext uri="{FF2B5EF4-FFF2-40B4-BE49-F238E27FC236}">
                <a16:creationId xmlns:a16="http://schemas.microsoft.com/office/drawing/2014/main" id="{352B9FA4-3B88-4905-8892-B11929D34E7C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線箭頭接點 206">
            <a:extLst>
              <a:ext uri="{FF2B5EF4-FFF2-40B4-BE49-F238E27FC236}">
                <a16:creationId xmlns:a16="http://schemas.microsoft.com/office/drawing/2014/main" id="{2BC355A9-8F76-4BA3-AD4D-5E9D88FF11EA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2F97454-9949-4F1B-84EA-7E6AF04CA9DF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25A9B7B2-7507-45AD-B5CE-5F00D57DFC51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1C04064-9846-4D46-9D41-E3AAAA513DC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BFCED8DB-802D-478A-A344-2F390C39D9B7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線箭頭接點 215">
            <a:extLst>
              <a:ext uri="{FF2B5EF4-FFF2-40B4-BE49-F238E27FC236}">
                <a16:creationId xmlns:a16="http://schemas.microsoft.com/office/drawing/2014/main" id="{CBFF31EA-6967-4B21-B0BF-FCF1BA2EBDD7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217">
            <a:extLst>
              <a:ext uri="{FF2B5EF4-FFF2-40B4-BE49-F238E27FC236}">
                <a16:creationId xmlns:a16="http://schemas.microsoft.com/office/drawing/2014/main" id="{44D1ADCE-40AA-464E-B765-334DD3B56599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0.37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blipFill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/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0.77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blipFill>
                <a:blip r:embed="rId1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/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0.48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/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0.91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blipFill>
                <a:blip r:embed="rId17"/>
                <a:stretch>
                  <a:fillRect t="-10526" r="-37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AF90BA57-6E1A-4F38-B842-6C8AFD60C10A}"/>
              </a:ext>
            </a:extLst>
          </p:cNvPr>
          <p:cNvSpPr txBox="1"/>
          <p:nvPr/>
        </p:nvSpPr>
        <p:spPr>
          <a:xfrm>
            <a:off x="8995321" y="149160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BD333EDC-B624-4C9C-9700-D0D029918887}"/>
              </a:ext>
            </a:extLst>
          </p:cNvPr>
          <p:cNvSpPr txBox="1"/>
          <p:nvPr/>
        </p:nvSpPr>
        <p:spPr>
          <a:xfrm>
            <a:off x="8974403" y="2609748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2AB8DB3B-E812-411C-A3D8-97B8329C3D90}"/>
              </a:ext>
            </a:extLst>
          </p:cNvPr>
          <p:cNvSpPr txBox="1"/>
          <p:nvPr/>
        </p:nvSpPr>
        <p:spPr>
          <a:xfrm>
            <a:off x="8974402" y="363502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614AFAF1-D426-40A5-93E9-DAC9B05F9347}"/>
              </a:ext>
            </a:extLst>
          </p:cNvPr>
          <p:cNvSpPr txBox="1"/>
          <p:nvPr/>
        </p:nvSpPr>
        <p:spPr>
          <a:xfrm>
            <a:off x="8974775" y="47002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3" name="直線箭頭接點 46">
            <a:extLst>
              <a:ext uri="{FF2B5EF4-FFF2-40B4-BE49-F238E27FC236}">
                <a16:creationId xmlns:a16="http://schemas.microsoft.com/office/drawing/2014/main" id="{725ACA26-3EBB-4EB6-AB17-2F60C8A43AA3}"/>
              </a:ext>
            </a:extLst>
          </p:cNvPr>
          <p:cNvCxnSpPr>
            <a:cxnSpLocks/>
          </p:cNvCxnSpPr>
          <p:nvPr/>
        </p:nvCxnSpPr>
        <p:spPr>
          <a:xfrm>
            <a:off x="7677566" y="1771522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箭頭接點 46">
            <a:extLst>
              <a:ext uri="{FF2B5EF4-FFF2-40B4-BE49-F238E27FC236}">
                <a16:creationId xmlns:a16="http://schemas.microsoft.com/office/drawing/2014/main" id="{3818E1D8-D931-4DDF-A08C-5A995D271136}"/>
              </a:ext>
            </a:extLst>
          </p:cNvPr>
          <p:cNvCxnSpPr>
            <a:cxnSpLocks/>
          </p:cNvCxnSpPr>
          <p:nvPr/>
        </p:nvCxnSpPr>
        <p:spPr>
          <a:xfrm>
            <a:off x="7677566" y="288406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46">
            <a:extLst>
              <a:ext uri="{FF2B5EF4-FFF2-40B4-BE49-F238E27FC236}">
                <a16:creationId xmlns:a16="http://schemas.microsoft.com/office/drawing/2014/main" id="{A4A3C2FD-848F-4986-8A9D-9163FACB1E3A}"/>
              </a:ext>
            </a:extLst>
          </p:cNvPr>
          <p:cNvCxnSpPr>
            <a:cxnSpLocks/>
          </p:cNvCxnSpPr>
          <p:nvPr/>
        </p:nvCxnSpPr>
        <p:spPr>
          <a:xfrm>
            <a:off x="7677566" y="393542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46">
            <a:extLst>
              <a:ext uri="{FF2B5EF4-FFF2-40B4-BE49-F238E27FC236}">
                <a16:creationId xmlns:a16="http://schemas.microsoft.com/office/drawing/2014/main" id="{05CFE523-BD01-49F3-9918-7E0DB74C82CA}"/>
              </a:ext>
            </a:extLst>
          </p:cNvPr>
          <p:cNvCxnSpPr>
            <a:cxnSpLocks/>
          </p:cNvCxnSpPr>
          <p:nvPr/>
        </p:nvCxnSpPr>
        <p:spPr>
          <a:xfrm>
            <a:off x="7677566" y="498636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7211332A-31CA-4C32-900A-6704A06D9BD8}"/>
                  </a:ext>
                </a:extLst>
              </p:cNvPr>
              <p:cNvSpPr txBox="1"/>
              <p:nvPr/>
            </p:nvSpPr>
            <p:spPr>
              <a:xfrm>
                <a:off x="361569" y="5533956"/>
                <a:ext cx="11356803" cy="1257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Binary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i="1" dirty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o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i="1" baseline="-25000" dirty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out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b="0" i="0" baseline="-25000" dirty="0" smtClean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func>
                      </m:e>
                    </m:func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e>
                    </m:func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kumimoji="1" lang="en-US" altLang="zh-TW" sz="2000" dirty="0"/>
              </a:p>
            </p:txBody>
          </p:sp>
        </mc:Choice>
        <mc:Fallback xmlns="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7211332A-31CA-4C32-900A-6704A06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9" y="5533956"/>
                <a:ext cx="11356803" cy="1257973"/>
              </a:xfrm>
              <a:prstGeom prst="rect">
                <a:avLst/>
              </a:prstGeom>
              <a:blipFill>
                <a:blip r:embed="rId18"/>
                <a:stretch>
                  <a:fillRect b="-38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F2742DAD-0695-49DC-8796-5593DB5E1E47}"/>
              </a:ext>
            </a:extLst>
          </p:cNvPr>
          <p:cNvSpPr txBox="1"/>
          <p:nvPr/>
        </p:nvSpPr>
        <p:spPr>
          <a:xfrm>
            <a:off x="4561003" y="529223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6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27FC9DD-4EEE-4EC9-A42B-298E5D0723E2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164D127-0E0E-4062-A0D9-71F742806E57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06FDEE8-BB74-414F-AB92-163CCF068EA0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D2641E80-23BC-4D6C-A9DC-2DE9CAB3600F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B2996E88-B851-4E96-9A37-1162E9624FD9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橢圓 93">
            <a:extLst>
              <a:ext uri="{FF2B5EF4-FFF2-40B4-BE49-F238E27FC236}">
                <a16:creationId xmlns:a16="http://schemas.microsoft.com/office/drawing/2014/main" id="{E75E5121-E47A-44A5-9F97-F9DBDC19CB93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30C012D5-5ABB-4287-B031-3C400E87176A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FE9D33F-F2A9-4764-A16E-1250D0DAE1B8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BB81CC8-AE15-45EC-806F-A449426B8ED6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82">
            <a:extLst>
              <a:ext uri="{FF2B5EF4-FFF2-40B4-BE49-F238E27FC236}">
                <a16:creationId xmlns:a16="http://schemas.microsoft.com/office/drawing/2014/main" id="{958C47E7-7D32-401B-B806-B1C7CE2294F6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86">
            <a:extLst>
              <a:ext uri="{FF2B5EF4-FFF2-40B4-BE49-F238E27FC236}">
                <a16:creationId xmlns:a16="http://schemas.microsoft.com/office/drawing/2014/main" id="{BB8D5787-62E9-4ACF-A365-6BD76F9E6CE8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箭頭接點 187">
            <a:extLst>
              <a:ext uri="{FF2B5EF4-FFF2-40B4-BE49-F238E27FC236}">
                <a16:creationId xmlns:a16="http://schemas.microsoft.com/office/drawing/2014/main" id="{4CFABB64-C0E5-4B77-9C0A-7A0E09515C28}"/>
              </a:ext>
            </a:extLst>
          </p:cNvPr>
          <p:cNvCxnSpPr>
            <a:cxnSpLocks/>
            <a:stCxn id="84" idx="6"/>
            <a:endCxn id="170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箭頭接點 188">
            <a:extLst>
              <a:ext uri="{FF2B5EF4-FFF2-40B4-BE49-F238E27FC236}">
                <a16:creationId xmlns:a16="http://schemas.microsoft.com/office/drawing/2014/main" id="{E9BC6BFF-2E01-44F9-857F-A0BA71C35B03}"/>
              </a:ext>
            </a:extLst>
          </p:cNvPr>
          <p:cNvCxnSpPr>
            <a:cxnSpLocks/>
            <a:stCxn id="84" idx="6"/>
            <a:endCxn id="9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箭頭接點 189">
            <a:extLst>
              <a:ext uri="{FF2B5EF4-FFF2-40B4-BE49-F238E27FC236}">
                <a16:creationId xmlns:a16="http://schemas.microsoft.com/office/drawing/2014/main" id="{B8B415AE-9E3A-4DFD-B047-4E34813C5383}"/>
              </a:ext>
            </a:extLst>
          </p:cNvPr>
          <p:cNvCxnSpPr>
            <a:cxnSpLocks/>
            <a:stCxn id="167" idx="6"/>
            <a:endCxn id="9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箭頭接點 190">
            <a:extLst>
              <a:ext uri="{FF2B5EF4-FFF2-40B4-BE49-F238E27FC236}">
                <a16:creationId xmlns:a16="http://schemas.microsoft.com/office/drawing/2014/main" id="{6AEB7A55-8CAB-4894-9E27-507C5708EA82}"/>
              </a:ext>
            </a:extLst>
          </p:cNvPr>
          <p:cNvCxnSpPr>
            <a:cxnSpLocks/>
            <a:stCxn id="167" idx="5"/>
            <a:endCxn id="91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箭頭接點 191">
            <a:extLst>
              <a:ext uri="{FF2B5EF4-FFF2-40B4-BE49-F238E27FC236}">
                <a16:creationId xmlns:a16="http://schemas.microsoft.com/office/drawing/2014/main" id="{02BDEABD-A5A8-42B2-8A8A-7CCE96575DB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箭頭接點 192">
            <a:extLst>
              <a:ext uri="{FF2B5EF4-FFF2-40B4-BE49-F238E27FC236}">
                <a16:creationId xmlns:a16="http://schemas.microsoft.com/office/drawing/2014/main" id="{26FD88A5-0CC8-4561-954C-A5434D4CB833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箭頭接點 193">
            <a:extLst>
              <a:ext uri="{FF2B5EF4-FFF2-40B4-BE49-F238E27FC236}">
                <a16:creationId xmlns:a16="http://schemas.microsoft.com/office/drawing/2014/main" id="{6D585922-E67D-4DBA-92D2-BA8FA2FFEEFC}"/>
              </a:ext>
            </a:extLst>
          </p:cNvPr>
          <p:cNvCxnSpPr>
            <a:cxnSpLocks/>
            <a:stCxn id="85" idx="6"/>
            <a:endCxn id="170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箭頭接點 194">
            <a:extLst>
              <a:ext uri="{FF2B5EF4-FFF2-40B4-BE49-F238E27FC236}">
                <a16:creationId xmlns:a16="http://schemas.microsoft.com/office/drawing/2014/main" id="{19EAA151-54D1-49C9-89D9-C5A0DB8ED1A1}"/>
              </a:ext>
            </a:extLst>
          </p:cNvPr>
          <p:cNvCxnSpPr>
            <a:cxnSpLocks/>
            <a:stCxn id="85" idx="6"/>
            <a:endCxn id="9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箭頭接點 195">
            <a:extLst>
              <a:ext uri="{FF2B5EF4-FFF2-40B4-BE49-F238E27FC236}">
                <a16:creationId xmlns:a16="http://schemas.microsoft.com/office/drawing/2014/main" id="{7089C35C-50F9-4D3C-8F6C-0463100ADA74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箭頭接點 196">
            <a:extLst>
              <a:ext uri="{FF2B5EF4-FFF2-40B4-BE49-F238E27FC236}">
                <a16:creationId xmlns:a16="http://schemas.microsoft.com/office/drawing/2014/main" id="{600872AE-0194-45DF-A0E2-A8C753BCE6C5}"/>
              </a:ext>
            </a:extLst>
          </p:cNvPr>
          <p:cNvCxnSpPr>
            <a:cxnSpLocks/>
            <a:stCxn id="91" idx="6"/>
            <a:endCxn id="173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197">
            <a:extLst>
              <a:ext uri="{FF2B5EF4-FFF2-40B4-BE49-F238E27FC236}">
                <a16:creationId xmlns:a16="http://schemas.microsoft.com/office/drawing/2014/main" id="{4553DB3E-8CA3-43CE-B387-7349811E1253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箭頭接點 198">
            <a:extLst>
              <a:ext uri="{FF2B5EF4-FFF2-40B4-BE49-F238E27FC236}">
                <a16:creationId xmlns:a16="http://schemas.microsoft.com/office/drawing/2014/main" id="{768B14DE-5840-4B26-8A60-FE0403039113}"/>
              </a:ext>
            </a:extLst>
          </p:cNvPr>
          <p:cNvCxnSpPr>
            <a:cxnSpLocks/>
            <a:stCxn id="170" idx="6"/>
            <a:endCxn id="94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200">
            <a:extLst>
              <a:ext uri="{FF2B5EF4-FFF2-40B4-BE49-F238E27FC236}">
                <a16:creationId xmlns:a16="http://schemas.microsoft.com/office/drawing/2014/main" id="{607772E1-C079-48AC-ADCC-E173A0123462}"/>
              </a:ext>
            </a:extLst>
          </p:cNvPr>
          <p:cNvCxnSpPr>
            <a:cxnSpLocks/>
            <a:stCxn id="170" idx="6"/>
            <a:endCxn id="95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1">
            <a:extLst>
              <a:ext uri="{FF2B5EF4-FFF2-40B4-BE49-F238E27FC236}">
                <a16:creationId xmlns:a16="http://schemas.microsoft.com/office/drawing/2014/main" id="{F2923B03-5F5E-4C2C-B9F8-E16D59112168}"/>
              </a:ext>
            </a:extLst>
          </p:cNvPr>
          <p:cNvCxnSpPr>
            <a:cxnSpLocks/>
            <a:stCxn id="92" idx="6"/>
            <a:endCxn id="95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202">
            <a:extLst>
              <a:ext uri="{FF2B5EF4-FFF2-40B4-BE49-F238E27FC236}">
                <a16:creationId xmlns:a16="http://schemas.microsoft.com/office/drawing/2014/main" id="{6714EBFD-AB78-4600-A2B3-872C80385D53}"/>
              </a:ext>
            </a:extLst>
          </p:cNvPr>
          <p:cNvCxnSpPr>
            <a:cxnSpLocks/>
            <a:stCxn id="92" idx="6"/>
            <a:endCxn id="173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203">
            <a:extLst>
              <a:ext uri="{FF2B5EF4-FFF2-40B4-BE49-F238E27FC236}">
                <a16:creationId xmlns:a16="http://schemas.microsoft.com/office/drawing/2014/main" id="{BD3F3D99-B009-4EEF-AAE5-5EB671E247EF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4">
            <a:extLst>
              <a:ext uri="{FF2B5EF4-FFF2-40B4-BE49-F238E27FC236}">
                <a16:creationId xmlns:a16="http://schemas.microsoft.com/office/drawing/2014/main" id="{B5117535-B5A0-499B-B674-5D50EFB23097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205">
            <a:extLst>
              <a:ext uri="{FF2B5EF4-FFF2-40B4-BE49-F238E27FC236}">
                <a16:creationId xmlns:a16="http://schemas.microsoft.com/office/drawing/2014/main" id="{D1269EE2-0F7D-44CB-AE0D-86692FD6F9D1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206">
            <a:extLst>
              <a:ext uri="{FF2B5EF4-FFF2-40B4-BE49-F238E27FC236}">
                <a16:creationId xmlns:a16="http://schemas.microsoft.com/office/drawing/2014/main" id="{8CB35A2C-721D-443C-9ADC-F2B3D8A6F6B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7">
            <a:extLst>
              <a:ext uri="{FF2B5EF4-FFF2-40B4-BE49-F238E27FC236}">
                <a16:creationId xmlns:a16="http://schemas.microsoft.com/office/drawing/2014/main" id="{792AADF8-1C53-4C42-A29F-F012D72A63EE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208">
            <a:extLst>
              <a:ext uri="{FF2B5EF4-FFF2-40B4-BE49-F238E27FC236}">
                <a16:creationId xmlns:a16="http://schemas.microsoft.com/office/drawing/2014/main" id="{6BD917A3-78B4-4129-8231-239443F4D0D2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209">
            <a:extLst>
              <a:ext uri="{FF2B5EF4-FFF2-40B4-BE49-F238E27FC236}">
                <a16:creationId xmlns:a16="http://schemas.microsoft.com/office/drawing/2014/main" id="{AD743BAB-FA16-49BF-A50F-B9C6233B7F43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10">
            <a:extLst>
              <a:ext uri="{FF2B5EF4-FFF2-40B4-BE49-F238E27FC236}">
                <a16:creationId xmlns:a16="http://schemas.microsoft.com/office/drawing/2014/main" id="{33C2D70A-4E12-47AB-9D5B-34872E89F384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211">
            <a:extLst>
              <a:ext uri="{FF2B5EF4-FFF2-40B4-BE49-F238E27FC236}">
                <a16:creationId xmlns:a16="http://schemas.microsoft.com/office/drawing/2014/main" id="{39F5FAD7-CC96-4F87-A601-D364872A5E07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212">
            <a:extLst>
              <a:ext uri="{FF2B5EF4-FFF2-40B4-BE49-F238E27FC236}">
                <a16:creationId xmlns:a16="http://schemas.microsoft.com/office/drawing/2014/main" id="{1035810F-4BCE-416F-9421-4B12E873BB3D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13">
            <a:extLst>
              <a:ext uri="{FF2B5EF4-FFF2-40B4-BE49-F238E27FC236}">
                <a16:creationId xmlns:a16="http://schemas.microsoft.com/office/drawing/2014/main" id="{959C2E4C-B78E-4A06-AC1B-2748937600CD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線箭頭接點 214">
            <a:extLst>
              <a:ext uri="{FF2B5EF4-FFF2-40B4-BE49-F238E27FC236}">
                <a16:creationId xmlns:a16="http://schemas.microsoft.com/office/drawing/2014/main" id="{3B495B2F-C9EE-4DC1-A4B9-0565BDA4F92A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15">
            <a:extLst>
              <a:ext uri="{FF2B5EF4-FFF2-40B4-BE49-F238E27FC236}">
                <a16:creationId xmlns:a16="http://schemas.microsoft.com/office/drawing/2014/main" id="{A73E9128-FDC2-4CFC-BFB4-BEB96B9C3AA3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16">
            <a:extLst>
              <a:ext uri="{FF2B5EF4-FFF2-40B4-BE49-F238E27FC236}">
                <a16:creationId xmlns:a16="http://schemas.microsoft.com/office/drawing/2014/main" id="{2349A15E-1600-4F00-A729-438CA9B19995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箭頭接點 217">
            <a:extLst>
              <a:ext uri="{FF2B5EF4-FFF2-40B4-BE49-F238E27FC236}">
                <a16:creationId xmlns:a16="http://schemas.microsoft.com/office/drawing/2014/main" id="{58B12984-A764-4207-B710-D6B68AA10D1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18136915-1ECE-4C37-8AE0-2E44788D0902}"/>
              </a:ext>
            </a:extLst>
          </p:cNvPr>
          <p:cNvSpPr/>
          <p:nvPr/>
        </p:nvSpPr>
        <p:spPr>
          <a:xfrm flipV="1">
            <a:off x="2930030" y="1278367"/>
            <a:ext cx="2643138" cy="435386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38EFBB55-83E9-4135-999C-FD5AD2155E8B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14C552FE-8730-42CA-AFF8-1374B6A486CE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E50FF21-5560-4C73-BE02-36EC932AC779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47BF7A7F-2376-42D9-9451-647ACA36E500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1FDADB58-409D-4900-9456-BC9D1B9B23A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1F3EFA6-208D-4E0F-817F-9D8C0DD4FB9A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E4064DA-389E-4CFC-8FF0-859643DE72A8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161B31A-8FA1-4401-BAF4-C355F9AB05DB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A45A7D38-4486-47F7-ABE7-8BED0D5537DC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2A00D9E-4965-4F33-8B63-E5B82822CE91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橢圓 166">
            <a:extLst>
              <a:ext uri="{FF2B5EF4-FFF2-40B4-BE49-F238E27FC236}">
                <a16:creationId xmlns:a16="http://schemas.microsoft.com/office/drawing/2014/main" id="{E281C167-E56D-4724-BDE6-50C43377C511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358205B4-1B66-445A-B744-4C0AC0E7EA72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D2D45800-15C9-4F09-87AF-991952A9E7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3A9B4563-2553-42A0-8B26-1D2907402296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4A4F8BED-989C-4380-80C1-1E71B29E0DF0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C1F27A8B-425F-4CA6-AA31-998EAD066823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3" name="橢圓 172">
            <a:extLst>
              <a:ext uri="{FF2B5EF4-FFF2-40B4-BE49-F238E27FC236}">
                <a16:creationId xmlns:a16="http://schemas.microsoft.com/office/drawing/2014/main" id="{3BE52F9B-773D-4E43-A460-37F8ACE1A069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4" name="橢圓 173">
            <a:extLst>
              <a:ext uri="{FF2B5EF4-FFF2-40B4-BE49-F238E27FC236}">
                <a16:creationId xmlns:a16="http://schemas.microsoft.com/office/drawing/2014/main" id="{AB744D6D-27E4-4F39-9DB6-AFFFD3878B0B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橢圓 174">
            <a:extLst>
              <a:ext uri="{FF2B5EF4-FFF2-40B4-BE49-F238E27FC236}">
                <a16:creationId xmlns:a16="http://schemas.microsoft.com/office/drawing/2014/main" id="{007BBB92-AC31-451E-BD49-493D9983352E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6" name="橢圓 175">
            <a:extLst>
              <a:ext uri="{FF2B5EF4-FFF2-40B4-BE49-F238E27FC236}">
                <a16:creationId xmlns:a16="http://schemas.microsoft.com/office/drawing/2014/main" id="{F57EF03A-30DF-4FB8-94D8-8A46AAB5634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00DE1E4E-F296-423F-972C-95622E6DBD45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21A2D6B4-E306-4B4F-AD5C-CD07859A5408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9" name="直線箭頭接點 191">
            <a:extLst>
              <a:ext uri="{FF2B5EF4-FFF2-40B4-BE49-F238E27FC236}">
                <a16:creationId xmlns:a16="http://schemas.microsoft.com/office/drawing/2014/main" id="{DF066233-5897-46CB-AC40-CC782533DDE9}"/>
              </a:ext>
            </a:extLst>
          </p:cNvPr>
          <p:cNvCxnSpPr>
            <a:cxnSpLocks/>
            <a:stCxn id="170" idx="6"/>
            <a:endCxn id="173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箭頭接點 208">
            <a:extLst>
              <a:ext uri="{FF2B5EF4-FFF2-40B4-BE49-F238E27FC236}">
                <a16:creationId xmlns:a16="http://schemas.microsoft.com/office/drawing/2014/main" id="{199ECCB3-1443-4DF7-A05E-D4D028FBC6EE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箭頭接點 212">
            <a:extLst>
              <a:ext uri="{FF2B5EF4-FFF2-40B4-BE49-F238E27FC236}">
                <a16:creationId xmlns:a16="http://schemas.microsoft.com/office/drawing/2014/main" id="{352B9FA4-3B88-4905-8892-B11929D34E7C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線箭頭接點 206">
            <a:extLst>
              <a:ext uri="{FF2B5EF4-FFF2-40B4-BE49-F238E27FC236}">
                <a16:creationId xmlns:a16="http://schemas.microsoft.com/office/drawing/2014/main" id="{2BC355A9-8F76-4BA3-AD4D-5E9D88FF11EA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2F97454-9949-4F1B-84EA-7E6AF04CA9DF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25A9B7B2-7507-45AD-B5CE-5F00D57DFC51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1C04064-9846-4D46-9D41-E3AAAA513DC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BFCED8DB-802D-478A-A344-2F390C39D9B7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線箭頭接點 215">
            <a:extLst>
              <a:ext uri="{FF2B5EF4-FFF2-40B4-BE49-F238E27FC236}">
                <a16:creationId xmlns:a16="http://schemas.microsoft.com/office/drawing/2014/main" id="{CBFF31EA-6967-4B21-B0BF-FCF1BA2EBDD7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217">
            <a:extLst>
              <a:ext uri="{FF2B5EF4-FFF2-40B4-BE49-F238E27FC236}">
                <a16:creationId xmlns:a16="http://schemas.microsoft.com/office/drawing/2014/main" id="{44D1ADCE-40AA-464E-B765-334DD3B56599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0.04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blipFill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/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0.21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blipFill>
                <a:blip r:embed="rId1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/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0.70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/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0.05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blipFill>
                <a:blip r:embed="rId17"/>
                <a:stretch>
                  <a:fillRect t="-10526" r="-37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AF90BA57-6E1A-4F38-B842-6C8AFD60C10A}"/>
              </a:ext>
            </a:extLst>
          </p:cNvPr>
          <p:cNvSpPr txBox="1"/>
          <p:nvPr/>
        </p:nvSpPr>
        <p:spPr>
          <a:xfrm>
            <a:off x="8995321" y="149160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835CB2EF-36F6-4A92-A531-26F223424567}"/>
                  </a:ext>
                </a:extLst>
              </p:cNvPr>
              <p:cNvSpPr txBox="1"/>
              <p:nvPr/>
            </p:nvSpPr>
            <p:spPr>
              <a:xfrm>
                <a:off x="468549" y="5513150"/>
                <a:ext cx="10726902" cy="125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smtClean="0">
                        <a:latin typeface="Cambria Math" panose="02040503050406030204" pitchFamily="18" charset="0"/>
                      </a:rPr>
                      <m:t>Categorical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den>
                        </m:f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0.21</m:t>
                            </m:r>
                          </m:den>
                        </m:f>
                      </m:e>
                    </m:func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</m:t>
                            </m:r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m:rPr>
                        <m:nor/>
                      </m:rPr>
                      <a:rPr kumimoji="1" lang="en-US" altLang="zh-TW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0.05</m:t>
                            </m:r>
                          </m:den>
                        </m:f>
                      </m:e>
                    </m:func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0.15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835CB2EF-36F6-4A92-A531-26F223424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49" y="5513150"/>
                <a:ext cx="10726902" cy="1256562"/>
              </a:xfrm>
              <a:prstGeom prst="rect">
                <a:avLst/>
              </a:prstGeom>
              <a:blipFill>
                <a:blip r:embed="rId18"/>
                <a:stretch>
                  <a:fillRect b="-6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BD333EDC-B624-4C9C-9700-D0D029918887}"/>
              </a:ext>
            </a:extLst>
          </p:cNvPr>
          <p:cNvSpPr txBox="1"/>
          <p:nvPr/>
        </p:nvSpPr>
        <p:spPr>
          <a:xfrm>
            <a:off x="8974403" y="2609748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2AB8DB3B-E812-411C-A3D8-97B8329C3D90}"/>
              </a:ext>
            </a:extLst>
          </p:cNvPr>
          <p:cNvSpPr txBox="1"/>
          <p:nvPr/>
        </p:nvSpPr>
        <p:spPr>
          <a:xfrm>
            <a:off x="8974402" y="363502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614AFAF1-D426-40A5-93E9-DAC9B05F9347}"/>
              </a:ext>
            </a:extLst>
          </p:cNvPr>
          <p:cNvSpPr txBox="1"/>
          <p:nvPr/>
        </p:nvSpPr>
        <p:spPr>
          <a:xfrm>
            <a:off x="8974775" y="47002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3" name="直線箭頭接點 46">
            <a:extLst>
              <a:ext uri="{FF2B5EF4-FFF2-40B4-BE49-F238E27FC236}">
                <a16:creationId xmlns:a16="http://schemas.microsoft.com/office/drawing/2014/main" id="{725ACA26-3EBB-4EB6-AB17-2F60C8A43AA3}"/>
              </a:ext>
            </a:extLst>
          </p:cNvPr>
          <p:cNvCxnSpPr>
            <a:cxnSpLocks/>
          </p:cNvCxnSpPr>
          <p:nvPr/>
        </p:nvCxnSpPr>
        <p:spPr>
          <a:xfrm>
            <a:off x="7677566" y="1771522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箭頭接點 46">
            <a:extLst>
              <a:ext uri="{FF2B5EF4-FFF2-40B4-BE49-F238E27FC236}">
                <a16:creationId xmlns:a16="http://schemas.microsoft.com/office/drawing/2014/main" id="{3818E1D8-D931-4DDF-A08C-5A995D271136}"/>
              </a:ext>
            </a:extLst>
          </p:cNvPr>
          <p:cNvCxnSpPr>
            <a:cxnSpLocks/>
          </p:cNvCxnSpPr>
          <p:nvPr/>
        </p:nvCxnSpPr>
        <p:spPr>
          <a:xfrm>
            <a:off x="7677566" y="288406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46">
            <a:extLst>
              <a:ext uri="{FF2B5EF4-FFF2-40B4-BE49-F238E27FC236}">
                <a16:creationId xmlns:a16="http://schemas.microsoft.com/office/drawing/2014/main" id="{A4A3C2FD-848F-4986-8A9D-9163FACB1E3A}"/>
              </a:ext>
            </a:extLst>
          </p:cNvPr>
          <p:cNvCxnSpPr>
            <a:cxnSpLocks/>
          </p:cNvCxnSpPr>
          <p:nvPr/>
        </p:nvCxnSpPr>
        <p:spPr>
          <a:xfrm>
            <a:off x="7677566" y="393542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46">
            <a:extLst>
              <a:ext uri="{FF2B5EF4-FFF2-40B4-BE49-F238E27FC236}">
                <a16:creationId xmlns:a16="http://schemas.microsoft.com/office/drawing/2014/main" id="{05CFE523-BD01-49F3-9918-7E0DB74C82CA}"/>
              </a:ext>
            </a:extLst>
          </p:cNvPr>
          <p:cNvCxnSpPr>
            <a:cxnSpLocks/>
          </p:cNvCxnSpPr>
          <p:nvPr/>
        </p:nvCxnSpPr>
        <p:spPr>
          <a:xfrm>
            <a:off x="7677566" y="498636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0BDC432-AE1D-4D40-9B0A-D0F5504DDCF7}"/>
              </a:ext>
            </a:extLst>
          </p:cNvPr>
          <p:cNvSpPr txBox="1"/>
          <p:nvPr/>
        </p:nvSpPr>
        <p:spPr>
          <a:xfrm>
            <a:off x="4531034" y="530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7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Error Using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DDA2F04-11AF-C54A-9577-E2CD9CA754B5}"/>
                  </a:ext>
                </a:extLst>
              </p:cNvPr>
              <p:cNvSpPr txBox="1"/>
              <p:nvPr/>
            </p:nvSpPr>
            <p:spPr>
              <a:xfrm>
                <a:off x="262084" y="5192486"/>
                <a:ext cx="5007325" cy="1054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Categorical</m:t>
                      </m:r>
                      <m:r>
                        <a:rPr kumimoji="1"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kumimoji="1" lang="en-US" altLang="zh-TW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	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DDA2F04-11AF-C54A-9577-E2CD9CA7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4" y="5192486"/>
                <a:ext cx="5007325" cy="1054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1840DFD-A725-5148-9084-D11F4C0237F1}"/>
                  </a:ext>
                </a:extLst>
              </p:cNvPr>
              <p:cNvSpPr/>
              <p:nvPr/>
            </p:nvSpPr>
            <p:spPr>
              <a:xfrm>
                <a:off x="262084" y="5947318"/>
                <a:ext cx="7758088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0.2698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0.3223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TW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4078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1840DFD-A725-5148-9084-D11F4C02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4" y="5947318"/>
                <a:ext cx="775808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>
            <a:extLst>
              <a:ext uri="{FF2B5EF4-FFF2-40B4-BE49-F238E27FC236}">
                <a16:creationId xmlns:a16="http://schemas.microsoft.com/office/drawing/2014/main" id="{03328A10-B818-5249-9614-E2078BCE6384}"/>
              </a:ext>
            </a:extLst>
          </p:cNvPr>
          <p:cNvSpPr/>
          <p:nvPr/>
        </p:nvSpPr>
        <p:spPr>
          <a:xfrm>
            <a:off x="1099897" y="135546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8DFDC52-CD1A-4044-B146-D73755C4B398}"/>
              </a:ext>
            </a:extLst>
          </p:cNvPr>
          <p:cNvSpPr/>
          <p:nvPr/>
        </p:nvSpPr>
        <p:spPr>
          <a:xfrm>
            <a:off x="1074034" y="271610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A2BE7E7-B56B-DF4F-A3ED-63FF242611F4}"/>
              </a:ext>
            </a:extLst>
          </p:cNvPr>
          <p:cNvSpPr/>
          <p:nvPr/>
        </p:nvSpPr>
        <p:spPr>
          <a:xfrm>
            <a:off x="1074034" y="407674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B2CA735-3CBD-FA44-B2A7-2B27FAE713DD}"/>
              </a:ext>
            </a:extLst>
          </p:cNvPr>
          <p:cNvSpPr/>
          <p:nvPr/>
        </p:nvSpPr>
        <p:spPr>
          <a:xfrm>
            <a:off x="2940699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48298F0-83BF-324A-B34A-EE8C9C6CEC34}"/>
                  </a:ext>
                </a:extLst>
              </p:cNvPr>
              <p:cNvSpPr/>
              <p:nvPr/>
            </p:nvSpPr>
            <p:spPr>
              <a:xfrm>
                <a:off x="2914836" y="2715724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48298F0-83BF-324A-B34A-EE8C9C6CE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2715724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3637C7D3-9302-BB4C-9EF1-246EB7F7D491}"/>
                  </a:ext>
                </a:extLst>
              </p:cNvPr>
              <p:cNvSpPr/>
              <p:nvPr/>
            </p:nvSpPr>
            <p:spPr>
              <a:xfrm>
                <a:off x="2914836" y="4076363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3637C7D3-9302-BB4C-9EF1-246EB7F7D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4076363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4E54F9F4-EBCD-4B4D-8358-8E51933E4DB2}"/>
              </a:ext>
            </a:extLst>
          </p:cNvPr>
          <p:cNvSpPr/>
          <p:nvPr/>
        </p:nvSpPr>
        <p:spPr>
          <a:xfrm>
            <a:off x="6587363" y="271572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CC65376-0CEC-CD46-86AB-6F81A076152B}"/>
              </a:ext>
            </a:extLst>
          </p:cNvPr>
          <p:cNvSpPr/>
          <p:nvPr/>
        </p:nvSpPr>
        <p:spPr>
          <a:xfrm>
            <a:off x="6587363" y="4076363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F3C49DB-D9DD-404E-865B-0452AEDEB9CC}"/>
              </a:ext>
            </a:extLst>
          </p:cNvPr>
          <p:cNvSpPr/>
          <p:nvPr/>
        </p:nvSpPr>
        <p:spPr>
          <a:xfrm>
            <a:off x="4806784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2FDE3D5-D1E7-D94F-AF78-9AEA1B4BA259}"/>
              </a:ext>
            </a:extLst>
          </p:cNvPr>
          <p:cNvSpPr/>
          <p:nvPr/>
        </p:nvSpPr>
        <p:spPr>
          <a:xfrm>
            <a:off x="4780920" y="271572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6775852-6460-A94A-8BA1-F3469F89D0B7}"/>
              </a:ext>
            </a:extLst>
          </p:cNvPr>
          <p:cNvSpPr/>
          <p:nvPr/>
        </p:nvSpPr>
        <p:spPr>
          <a:xfrm>
            <a:off x="4780920" y="4076363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72DBB7F-7310-DB4E-8C01-89908156999A}"/>
              </a:ext>
            </a:extLst>
          </p:cNvPr>
          <p:cNvSpPr/>
          <p:nvPr/>
        </p:nvSpPr>
        <p:spPr>
          <a:xfrm>
            <a:off x="6587358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1218EE-8ED9-C249-8632-40D0EDAE63EC}"/>
              </a:ext>
            </a:extLst>
          </p:cNvPr>
          <p:cNvSpPr txBox="1"/>
          <p:nvPr/>
        </p:nvSpPr>
        <p:spPr>
          <a:xfrm>
            <a:off x="1065533" y="935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7A4D67-6521-064F-BCE9-7E3D557D0032}"/>
              </a:ext>
            </a:extLst>
          </p:cNvPr>
          <p:cNvSpPr txBox="1"/>
          <p:nvPr/>
        </p:nvSpPr>
        <p:spPr>
          <a:xfrm>
            <a:off x="6469638" y="94130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5815A7-8AFD-AA4A-A311-669C08546AB2}"/>
                  </a:ext>
                </a:extLst>
              </p:cNvPr>
              <p:cNvSpPr txBox="1"/>
              <p:nvPr/>
            </p:nvSpPr>
            <p:spPr>
              <a:xfrm>
                <a:off x="3119727" y="981269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5815A7-8AFD-AA4A-A311-669C0854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7" y="981269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3E21B67-5A47-9F4F-9606-6CA9A4F5F73A}"/>
                  </a:ext>
                </a:extLst>
              </p:cNvPr>
              <p:cNvSpPr txBox="1"/>
              <p:nvPr/>
            </p:nvSpPr>
            <p:spPr>
              <a:xfrm>
                <a:off x="4959948" y="992868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3E21B67-5A47-9F4F-9606-6CA9A4F5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948" y="992868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AEDF2372-3788-1442-B3C4-1D7E7D8089AC}"/>
              </a:ext>
            </a:extLst>
          </p:cNvPr>
          <p:cNvCxnSpPr>
            <a:cxnSpLocks/>
          </p:cNvCxnSpPr>
          <p:nvPr/>
        </p:nvCxnSpPr>
        <p:spPr>
          <a:xfrm>
            <a:off x="7271583" y="1778395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A6F21E7-1A7E-9A44-ABAF-18EFBF5AE9E7}"/>
              </a:ext>
            </a:extLst>
          </p:cNvPr>
          <p:cNvCxnSpPr>
            <a:cxnSpLocks/>
          </p:cNvCxnSpPr>
          <p:nvPr/>
        </p:nvCxnSpPr>
        <p:spPr>
          <a:xfrm>
            <a:off x="7271582" y="3143641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97602691-7BBF-1E4B-B1E4-1D4A47E9F435}"/>
              </a:ext>
            </a:extLst>
          </p:cNvPr>
          <p:cNvCxnSpPr>
            <a:cxnSpLocks/>
          </p:cNvCxnSpPr>
          <p:nvPr/>
        </p:nvCxnSpPr>
        <p:spPr>
          <a:xfrm>
            <a:off x="7245720" y="4507150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1B9232-23AE-5E48-A09F-C4987B48E773}"/>
                  </a:ext>
                </a:extLst>
              </p:cNvPr>
              <p:cNvSpPr txBox="1"/>
              <p:nvPr/>
            </p:nvSpPr>
            <p:spPr>
              <a:xfrm>
                <a:off x="8245180" y="1667834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.2698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1B9232-23AE-5E48-A09F-C4987B48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180" y="1667834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9B74A65-0028-4745-92A4-236AB932F6DF}"/>
                  </a:ext>
                </a:extLst>
              </p:cNvPr>
              <p:cNvSpPr txBox="1"/>
              <p:nvPr/>
            </p:nvSpPr>
            <p:spPr>
              <a:xfrm>
                <a:off x="8282976" y="2940395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0.3223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9B74A65-0028-4745-92A4-236AB932F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76" y="2940395"/>
                <a:ext cx="742191" cy="276999"/>
              </a:xfrm>
              <a:prstGeom prst="rect">
                <a:avLst/>
              </a:prstGeom>
              <a:blipFill>
                <a:blip r:embed="rId10"/>
                <a:stretch>
                  <a:fillRect l="-5000" r="-5000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6B9BCAF-08BE-CD4F-8B22-F0A9E9C2AC49}"/>
                  </a:ext>
                </a:extLst>
              </p:cNvPr>
              <p:cNvSpPr txBox="1"/>
              <p:nvPr/>
            </p:nvSpPr>
            <p:spPr>
              <a:xfrm>
                <a:off x="8244184" y="4332113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.4078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6B9BCAF-08BE-CD4F-8B22-F0A9E9C2A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84" y="4332113"/>
                <a:ext cx="742191" cy="276999"/>
              </a:xfrm>
              <a:prstGeom prst="rect">
                <a:avLst/>
              </a:prstGeom>
              <a:blipFill>
                <a:blip r:embed="rId11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6CF239-7392-0042-BD43-5DCE9B190C59}"/>
                  </a:ext>
                </a:extLst>
              </p:cNvPr>
              <p:cNvSpPr txBox="1"/>
              <p:nvPr/>
            </p:nvSpPr>
            <p:spPr>
              <a:xfrm>
                <a:off x="10244479" y="1667834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6CF239-7392-0042-BD43-5DCE9B19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1667834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4FBFDC1-ADDC-534F-94C5-B9B13E53F62D}"/>
                  </a:ext>
                </a:extLst>
              </p:cNvPr>
              <p:cNvSpPr txBox="1"/>
              <p:nvPr/>
            </p:nvSpPr>
            <p:spPr>
              <a:xfrm>
                <a:off x="10244479" y="294039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4FBFDC1-ADDC-534F-94C5-B9B13E53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2940395"/>
                <a:ext cx="357470" cy="276999"/>
              </a:xfrm>
              <a:prstGeom prst="rect">
                <a:avLst/>
              </a:prstGeom>
              <a:blipFill>
                <a:blip r:embed="rId13"/>
                <a:stretch>
                  <a:fillRect l="-13793" r="-13793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596B883-A0EB-0946-BFAF-411C7F064C23}"/>
                  </a:ext>
                </a:extLst>
              </p:cNvPr>
              <p:cNvSpPr txBox="1"/>
              <p:nvPr/>
            </p:nvSpPr>
            <p:spPr>
              <a:xfrm>
                <a:off x="10244479" y="433211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596B883-A0EB-0946-BFAF-411C7F06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4332113"/>
                <a:ext cx="357470" cy="276999"/>
              </a:xfrm>
              <a:prstGeom prst="rect">
                <a:avLst/>
              </a:prstGeom>
              <a:blipFill>
                <a:blip r:embed="rId14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74DD7AA9-D88E-154D-9986-5C32E2622BA4}"/>
              </a:ext>
            </a:extLst>
          </p:cNvPr>
          <p:cNvSpPr/>
          <p:nvPr/>
        </p:nvSpPr>
        <p:spPr>
          <a:xfrm flipV="1">
            <a:off x="7633128" y="966629"/>
            <a:ext cx="3922602" cy="396556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D93C27A-F728-5F4A-9869-3BAB14C556A2}"/>
                  </a:ext>
                </a:extLst>
              </p:cNvPr>
              <p:cNvSpPr txBox="1"/>
              <p:nvPr/>
            </p:nvSpPr>
            <p:spPr>
              <a:xfrm>
                <a:off x="8050860" y="987605"/>
                <a:ext cx="162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TW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b="1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D93C27A-F728-5F4A-9869-3BAB14C5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860" y="987605"/>
                <a:ext cx="1627946" cy="369332"/>
              </a:xfrm>
              <a:prstGeom prst="rect">
                <a:avLst/>
              </a:prstGeom>
              <a:blipFill>
                <a:blip r:embed="rId15"/>
                <a:stretch>
                  <a:fillRect l="-3371" t="-8197" r="-187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ED17686-2BA0-CA41-BB1F-F9FE116DE4B7}"/>
                  </a:ext>
                </a:extLst>
              </p:cNvPr>
              <p:cNvSpPr txBox="1"/>
              <p:nvPr/>
            </p:nvSpPr>
            <p:spPr>
              <a:xfrm>
                <a:off x="10048752" y="987605"/>
                <a:ext cx="1170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ED17686-2BA0-CA41-BB1F-F9FE116D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752" y="987605"/>
                <a:ext cx="1170449" cy="369332"/>
              </a:xfrm>
              <a:prstGeom prst="rect">
                <a:avLst/>
              </a:prstGeom>
              <a:blipFill>
                <a:blip r:embed="rId16"/>
                <a:stretch>
                  <a:fillRect l="-3226" t="-6667" r="-3226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0C0E60C-0A73-1D46-A9D4-6B05966B4DFA}"/>
              </a:ext>
            </a:extLst>
          </p:cNvPr>
          <p:cNvCxnSpPr>
            <a:cxnSpLocks/>
          </p:cNvCxnSpPr>
          <p:nvPr/>
        </p:nvCxnSpPr>
        <p:spPr>
          <a:xfrm>
            <a:off x="9257281" y="1778395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4F545B84-FCDA-7A4B-BCEC-F72A0C1C8117}"/>
              </a:ext>
            </a:extLst>
          </p:cNvPr>
          <p:cNvCxnSpPr>
            <a:cxnSpLocks/>
          </p:cNvCxnSpPr>
          <p:nvPr/>
        </p:nvCxnSpPr>
        <p:spPr>
          <a:xfrm>
            <a:off x="9257281" y="3143641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58482F2-C652-7D45-B16D-5C95953BD1BF}"/>
              </a:ext>
            </a:extLst>
          </p:cNvPr>
          <p:cNvCxnSpPr>
            <a:cxnSpLocks/>
          </p:cNvCxnSpPr>
          <p:nvPr/>
        </p:nvCxnSpPr>
        <p:spPr>
          <a:xfrm>
            <a:off x="9252457" y="4507150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E53417-020A-47F6-A53A-9EE06342D996}"/>
              </a:ext>
            </a:extLst>
          </p:cNvPr>
          <p:cNvSpPr txBox="1"/>
          <p:nvPr/>
        </p:nvSpPr>
        <p:spPr>
          <a:xfrm>
            <a:off x="6418341" y="50145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9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A68A2A7-256F-8B41-A26F-9352EBA98748}"/>
              </a:ext>
            </a:extLst>
          </p:cNvPr>
          <p:cNvCxnSpPr>
            <a:cxnSpLocks/>
          </p:cNvCxnSpPr>
          <p:nvPr/>
        </p:nvCxnSpPr>
        <p:spPr>
          <a:xfrm flipV="1">
            <a:off x="359063" y="1775706"/>
            <a:ext cx="0" cy="3584646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D5DC9C-C349-7D46-AE6D-1E6CFA7338B0}"/>
              </a:ext>
            </a:extLst>
          </p:cNvPr>
          <p:cNvCxnSpPr>
            <a:cxnSpLocks/>
          </p:cNvCxnSpPr>
          <p:nvPr/>
        </p:nvCxnSpPr>
        <p:spPr>
          <a:xfrm>
            <a:off x="344268" y="5344645"/>
            <a:ext cx="43182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1EE3CCB-748D-0444-BC6A-92B885E9F136}"/>
              </a:ext>
            </a:extLst>
          </p:cNvPr>
          <p:cNvSpPr txBox="1"/>
          <p:nvPr/>
        </p:nvSpPr>
        <p:spPr>
          <a:xfrm>
            <a:off x="-48788" y="1273004"/>
            <a:ext cx="3754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EE7888-DA2C-B744-A61F-8763FF1F5C49}"/>
              </a:ext>
            </a:extLst>
          </p:cNvPr>
          <p:cNvSpPr txBox="1"/>
          <p:nvPr/>
        </p:nvSpPr>
        <p:spPr>
          <a:xfrm>
            <a:off x="4250253" y="5344645"/>
            <a:ext cx="41229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3E69E59E-9773-FE46-9592-7B15F53CC97B}"/>
              </a:ext>
            </a:extLst>
          </p:cNvPr>
          <p:cNvSpPr/>
          <p:nvPr/>
        </p:nvSpPr>
        <p:spPr>
          <a:xfrm>
            <a:off x="1195294" y="354282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9C956F-5EBF-024E-9DD3-99D6DD22DEBE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285294" y="3632823"/>
            <a:ext cx="0" cy="1757270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AF07B8F-CEEE-E848-8646-33F52A3B5BE5}"/>
              </a:ext>
            </a:extLst>
          </p:cNvPr>
          <p:cNvSpPr/>
          <p:nvPr/>
        </p:nvSpPr>
        <p:spPr>
          <a:xfrm>
            <a:off x="1090369" y="539009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200" i="1" dirty="0"/>
          </a:p>
        </p:txBody>
      </p:sp>
      <p:sp>
        <p:nvSpPr>
          <p:cNvPr id="45" name="手繪多邊形 44">
            <a:extLst>
              <a:ext uri="{FF2B5EF4-FFF2-40B4-BE49-F238E27FC236}">
                <a16:creationId xmlns:a16="http://schemas.microsoft.com/office/drawing/2014/main" id="{C0D17A9C-E0CE-B947-97A6-024660AEAB14}"/>
              </a:ext>
            </a:extLst>
          </p:cNvPr>
          <p:cNvSpPr/>
          <p:nvPr/>
        </p:nvSpPr>
        <p:spPr>
          <a:xfrm>
            <a:off x="361945" y="2985719"/>
            <a:ext cx="4521200" cy="168573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6BCFAF-76C1-0343-BA6D-E1F83E1B2746}"/>
                  </a:ext>
                </a:extLst>
              </p:cNvPr>
              <p:cNvSpPr/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6BCFAF-76C1-0343-BA6D-E1F83E1B2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7BD9379B-F03A-5444-93C7-AA1E61756A13}"/>
              </a:ext>
            </a:extLst>
          </p:cNvPr>
          <p:cNvCxnSpPr>
            <a:cxnSpLocks/>
          </p:cNvCxnSpPr>
          <p:nvPr/>
        </p:nvCxnSpPr>
        <p:spPr>
          <a:xfrm flipV="1">
            <a:off x="7733610" y="975774"/>
            <a:ext cx="0" cy="2254055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AFDA69D1-DCF1-C445-AB8B-2B24CA1CDF41}"/>
              </a:ext>
            </a:extLst>
          </p:cNvPr>
          <p:cNvCxnSpPr>
            <a:cxnSpLocks/>
          </p:cNvCxnSpPr>
          <p:nvPr/>
        </p:nvCxnSpPr>
        <p:spPr>
          <a:xfrm>
            <a:off x="7720077" y="3219953"/>
            <a:ext cx="394969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A1A191-E457-2646-98C3-020ABEAB40A8}"/>
              </a:ext>
            </a:extLst>
          </p:cNvPr>
          <p:cNvSpPr txBox="1"/>
          <p:nvPr/>
        </p:nvSpPr>
        <p:spPr>
          <a:xfrm>
            <a:off x="7360570" y="659671"/>
            <a:ext cx="343380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F57285A-B989-B542-B029-0F1D39F800B4}"/>
              </a:ext>
            </a:extLst>
          </p:cNvPr>
          <p:cNvSpPr txBox="1"/>
          <p:nvPr/>
        </p:nvSpPr>
        <p:spPr>
          <a:xfrm>
            <a:off x="11292673" y="3219953"/>
            <a:ext cx="377101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71F7AD4-AA89-7248-AC95-76FD97206D11}"/>
              </a:ext>
            </a:extLst>
          </p:cNvPr>
          <p:cNvCxnSpPr>
            <a:cxnSpLocks/>
          </p:cNvCxnSpPr>
          <p:nvPr/>
        </p:nvCxnSpPr>
        <p:spPr>
          <a:xfrm>
            <a:off x="7906614" y="1381202"/>
            <a:ext cx="1362945" cy="161182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A6800138-2D82-F340-B821-D15AD49B4E5A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580784" y="2143545"/>
            <a:ext cx="0" cy="1104986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71F1FE9-A97E-0441-A85B-F875E3990C45}"/>
              </a:ext>
            </a:extLst>
          </p:cNvPr>
          <p:cNvCxnSpPr>
            <a:cxnSpLocks/>
          </p:cNvCxnSpPr>
          <p:nvPr/>
        </p:nvCxnSpPr>
        <p:spPr>
          <a:xfrm>
            <a:off x="8663102" y="3217742"/>
            <a:ext cx="353771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B936E74-7BDB-CC42-ABA4-FE8705D2635D}"/>
              </a:ext>
            </a:extLst>
          </p:cNvPr>
          <p:cNvSpPr/>
          <p:nvPr/>
        </p:nvSpPr>
        <p:spPr>
          <a:xfrm>
            <a:off x="8402496" y="3248531"/>
            <a:ext cx="356575" cy="36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F848023-F3D6-B14A-BE3D-301892FF8D69}"/>
                  </a:ext>
                </a:extLst>
              </p:cNvPr>
              <p:cNvSpPr/>
              <p:nvPr/>
            </p:nvSpPr>
            <p:spPr>
              <a:xfrm>
                <a:off x="8933949" y="3248531"/>
                <a:ext cx="1303142" cy="36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3200" i="1" dirty="0">
                    <a:solidFill>
                      <a:srgbClr val="2323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en-US" sz="3200" i="1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F848023-F3D6-B14A-BE3D-301892FF8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49" y="3248531"/>
                <a:ext cx="1303142" cy="367711"/>
              </a:xfrm>
              <a:prstGeom prst="rect">
                <a:avLst/>
              </a:prstGeom>
              <a:blipFill>
                <a:blip r:embed="rId4"/>
                <a:stretch>
                  <a:fillRect l="-10577" t="-23333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手繪多邊形 65">
            <a:extLst>
              <a:ext uri="{FF2B5EF4-FFF2-40B4-BE49-F238E27FC236}">
                <a16:creationId xmlns:a16="http://schemas.microsoft.com/office/drawing/2014/main" id="{FD807D5B-B380-4745-8247-F5672D77C920}"/>
              </a:ext>
            </a:extLst>
          </p:cNvPr>
          <p:cNvSpPr/>
          <p:nvPr/>
        </p:nvSpPr>
        <p:spPr>
          <a:xfrm>
            <a:off x="7736246" y="1736640"/>
            <a:ext cx="4135300" cy="1060002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3E5541-1980-A944-99E2-A7722B6A12A2}"/>
                  </a:ext>
                </a:extLst>
              </p:cNvPr>
              <p:cNvSpPr/>
              <p:nvPr/>
            </p:nvSpPr>
            <p:spPr>
              <a:xfrm>
                <a:off x="11292673" y="1589917"/>
                <a:ext cx="949030" cy="32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3E5541-1980-A944-99E2-A7722B6A1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673" y="1589917"/>
                <a:ext cx="949030" cy="329005"/>
              </a:xfrm>
              <a:prstGeom prst="rect">
                <a:avLst/>
              </a:prstGeom>
              <a:blipFill>
                <a:blip r:embed="rId5"/>
                <a:stretch>
                  <a:fillRect l="-2632" b="-4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B2A023C0-7A57-4744-A7BD-748764AC4094}"/>
              </a:ext>
            </a:extLst>
          </p:cNvPr>
          <p:cNvCxnSpPr>
            <a:cxnSpLocks/>
          </p:cNvCxnSpPr>
          <p:nvPr/>
        </p:nvCxnSpPr>
        <p:spPr>
          <a:xfrm flipV="1">
            <a:off x="7733610" y="3946017"/>
            <a:ext cx="0" cy="2254055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41512212-8515-4F4F-BD3B-FE1263705579}"/>
              </a:ext>
            </a:extLst>
          </p:cNvPr>
          <p:cNvCxnSpPr>
            <a:cxnSpLocks/>
          </p:cNvCxnSpPr>
          <p:nvPr/>
        </p:nvCxnSpPr>
        <p:spPr>
          <a:xfrm>
            <a:off x="7720077" y="6190196"/>
            <a:ext cx="394969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A755AEAE-7C64-8E46-A3FF-D9E2ED63781D}"/>
              </a:ext>
            </a:extLst>
          </p:cNvPr>
          <p:cNvSpPr txBox="1"/>
          <p:nvPr/>
        </p:nvSpPr>
        <p:spPr>
          <a:xfrm>
            <a:off x="7360570" y="3629914"/>
            <a:ext cx="343380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14416900-5197-CB4F-B530-DA20952321EA}"/>
              </a:ext>
            </a:extLst>
          </p:cNvPr>
          <p:cNvSpPr txBox="1"/>
          <p:nvPr/>
        </p:nvSpPr>
        <p:spPr>
          <a:xfrm>
            <a:off x="11292673" y="6190196"/>
            <a:ext cx="377101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EDAF791F-4429-2A4D-9911-E857877100D9}"/>
              </a:ext>
            </a:extLst>
          </p:cNvPr>
          <p:cNvCxnSpPr>
            <a:cxnSpLocks/>
          </p:cNvCxnSpPr>
          <p:nvPr/>
        </p:nvCxnSpPr>
        <p:spPr>
          <a:xfrm flipH="1">
            <a:off x="9617463" y="4175259"/>
            <a:ext cx="960949" cy="182880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5DD5BC7-298E-5B43-9241-2006544057ED}"/>
              </a:ext>
            </a:extLst>
          </p:cNvPr>
          <p:cNvCxnSpPr>
            <a:cxnSpLocks/>
          </p:cNvCxnSpPr>
          <p:nvPr/>
        </p:nvCxnSpPr>
        <p:spPr>
          <a:xfrm>
            <a:off x="10034698" y="5154407"/>
            <a:ext cx="0" cy="976986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A20E876-D830-4346-889B-08C322885F0F}"/>
              </a:ext>
            </a:extLst>
          </p:cNvPr>
          <p:cNvCxnSpPr>
            <a:cxnSpLocks/>
          </p:cNvCxnSpPr>
          <p:nvPr/>
        </p:nvCxnSpPr>
        <p:spPr>
          <a:xfrm flipH="1">
            <a:off x="9546081" y="6187985"/>
            <a:ext cx="41723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C243C40-93AD-EB4A-8036-80DC4C0209DC}"/>
              </a:ext>
            </a:extLst>
          </p:cNvPr>
          <p:cNvSpPr/>
          <p:nvPr/>
        </p:nvSpPr>
        <p:spPr>
          <a:xfrm>
            <a:off x="9853055" y="621877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725D01A-EC26-214C-972D-DCBB48FD8D5B}"/>
                  </a:ext>
                </a:extLst>
              </p:cNvPr>
              <p:cNvSpPr/>
              <p:nvPr/>
            </p:nvSpPr>
            <p:spPr>
              <a:xfrm>
                <a:off x="8427880" y="6273225"/>
                <a:ext cx="14157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3200" i="1" dirty="0">
                    <a:solidFill>
                      <a:srgbClr val="2323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TW" altLang="en-US" sz="3200" i="1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725D01A-EC26-214C-972D-DCBB48FD8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880" y="6273225"/>
                <a:ext cx="1415772" cy="584775"/>
              </a:xfrm>
              <a:prstGeom prst="rect">
                <a:avLst/>
              </a:prstGeom>
              <a:blipFill>
                <a:blip r:embed="rId6"/>
                <a:stretch>
                  <a:fillRect l="-10714" t="-14894" b="-27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手繪多邊形 97">
            <a:extLst>
              <a:ext uri="{FF2B5EF4-FFF2-40B4-BE49-F238E27FC236}">
                <a16:creationId xmlns:a16="http://schemas.microsoft.com/office/drawing/2014/main" id="{6E3A4F08-C57A-AB49-9079-79F0D9638C16}"/>
              </a:ext>
            </a:extLst>
          </p:cNvPr>
          <p:cNvSpPr/>
          <p:nvPr/>
        </p:nvSpPr>
        <p:spPr>
          <a:xfrm>
            <a:off x="7736246" y="4706883"/>
            <a:ext cx="4135300" cy="1060002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498B719-0ADD-CB4E-B98E-5C462C31CA4B}"/>
                  </a:ext>
                </a:extLst>
              </p:cNvPr>
              <p:cNvSpPr/>
              <p:nvPr/>
            </p:nvSpPr>
            <p:spPr>
              <a:xfrm>
                <a:off x="11292673" y="4560160"/>
                <a:ext cx="949030" cy="32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498B719-0ADD-CB4E-B98E-5C462C31C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673" y="4560160"/>
                <a:ext cx="949030" cy="329005"/>
              </a:xfrm>
              <a:prstGeom prst="rect">
                <a:avLst/>
              </a:prstGeom>
              <a:blipFill>
                <a:blip r:embed="rId7"/>
                <a:stretch>
                  <a:fillRect l="-2632" b="-4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>
            <a:extLst>
              <a:ext uri="{FF2B5EF4-FFF2-40B4-BE49-F238E27FC236}">
                <a16:creationId xmlns:a16="http://schemas.microsoft.com/office/drawing/2014/main" id="{317DEF9B-712E-B542-8610-0165BB59F0D5}"/>
              </a:ext>
            </a:extLst>
          </p:cNvPr>
          <p:cNvSpPr/>
          <p:nvPr/>
        </p:nvSpPr>
        <p:spPr>
          <a:xfrm>
            <a:off x="9366376" y="609798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00A74014-23AF-3940-A980-D17082A741CE}"/>
              </a:ext>
            </a:extLst>
          </p:cNvPr>
          <p:cNvSpPr/>
          <p:nvPr/>
        </p:nvSpPr>
        <p:spPr>
          <a:xfrm>
            <a:off x="9982455" y="6097985"/>
            <a:ext cx="180000" cy="18000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8067F8F-DF75-1342-B8C6-EB0803BDF8D2}"/>
              </a:ext>
            </a:extLst>
          </p:cNvPr>
          <p:cNvSpPr/>
          <p:nvPr/>
        </p:nvSpPr>
        <p:spPr>
          <a:xfrm>
            <a:off x="9958381" y="508963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73AE5265-8097-B348-8C84-1BB56547D156}"/>
              </a:ext>
            </a:extLst>
          </p:cNvPr>
          <p:cNvSpPr/>
          <p:nvPr/>
        </p:nvSpPr>
        <p:spPr>
          <a:xfrm>
            <a:off x="8498465" y="209711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B1E3B7E-26DB-5549-A009-ACB911022005}"/>
              </a:ext>
            </a:extLst>
          </p:cNvPr>
          <p:cNvSpPr/>
          <p:nvPr/>
        </p:nvSpPr>
        <p:spPr>
          <a:xfrm>
            <a:off x="8958397" y="312774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4F2D7E0F-38D6-7240-B645-A4AC242529C5}"/>
              </a:ext>
            </a:extLst>
          </p:cNvPr>
          <p:cNvSpPr/>
          <p:nvPr/>
        </p:nvSpPr>
        <p:spPr>
          <a:xfrm>
            <a:off x="8483102" y="3127334"/>
            <a:ext cx="180000" cy="18000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FD07BC20-C654-7746-B2F1-F3DBA50881B2}"/>
              </a:ext>
            </a:extLst>
          </p:cNvPr>
          <p:cNvSpPr/>
          <p:nvPr/>
        </p:nvSpPr>
        <p:spPr>
          <a:xfrm>
            <a:off x="1195018" y="525464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BEAFFAE6-A93D-9548-8D46-D789DAB1807C}"/>
              </a:ext>
            </a:extLst>
          </p:cNvPr>
          <p:cNvCxnSpPr>
            <a:cxnSpLocks/>
          </p:cNvCxnSpPr>
          <p:nvPr/>
        </p:nvCxnSpPr>
        <p:spPr>
          <a:xfrm>
            <a:off x="2116452" y="4697545"/>
            <a:ext cx="386954" cy="14338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3B81EEA5-C262-A243-A47C-F1D0885879D4}"/>
              </a:ext>
            </a:extLst>
          </p:cNvPr>
          <p:cNvCxnSpPr>
            <a:cxnSpLocks/>
          </p:cNvCxnSpPr>
          <p:nvPr/>
        </p:nvCxnSpPr>
        <p:spPr>
          <a:xfrm flipH="1" flipV="1">
            <a:off x="3430129" y="2187113"/>
            <a:ext cx="926231" cy="18633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842D04E-A0A3-6E4F-A126-E881522181CD}"/>
              </a:ext>
            </a:extLst>
          </p:cNvPr>
          <p:cNvSpPr txBox="1"/>
          <p:nvPr/>
        </p:nvSpPr>
        <p:spPr>
          <a:xfrm>
            <a:off x="1646014" y="6148237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minimum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BA115927-A6A6-134F-91BE-E0B8826AEF11}"/>
              </a:ext>
            </a:extLst>
          </p:cNvPr>
          <p:cNvSpPr txBox="1"/>
          <p:nvPr/>
        </p:nvSpPr>
        <p:spPr>
          <a:xfrm>
            <a:off x="1598739" y="1644654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7C5E11EA-D43C-5443-BBCB-135DBDB70460}"/>
              </a:ext>
            </a:extLst>
          </p:cNvPr>
          <p:cNvSpPr/>
          <p:nvPr/>
        </p:nvSpPr>
        <p:spPr>
          <a:xfrm>
            <a:off x="5400355" y="2266641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egative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向右箭號 125">
            <a:extLst>
              <a:ext uri="{FF2B5EF4-FFF2-40B4-BE49-F238E27FC236}">
                <a16:creationId xmlns:a16="http://schemas.microsoft.com/office/drawing/2014/main" id="{6FAD824E-2B06-1B43-82FA-5EFEE22AB045}"/>
              </a:ext>
            </a:extLst>
          </p:cNvPr>
          <p:cNvSpPr/>
          <p:nvPr/>
        </p:nvSpPr>
        <p:spPr>
          <a:xfrm rot="20198378">
            <a:off x="5680207" y="29707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向右箭號 126">
            <a:extLst>
              <a:ext uri="{FF2B5EF4-FFF2-40B4-BE49-F238E27FC236}">
                <a16:creationId xmlns:a16="http://schemas.microsoft.com/office/drawing/2014/main" id="{E4DCB643-D9C3-EF46-A40C-2027FDBFE16C}"/>
              </a:ext>
            </a:extLst>
          </p:cNvPr>
          <p:cNvSpPr/>
          <p:nvPr/>
        </p:nvSpPr>
        <p:spPr>
          <a:xfrm rot="1381412">
            <a:off x="5680383" y="45229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F0C7402-8EBD-734A-9D48-FCEDE4DF6F93}"/>
              </a:ext>
            </a:extLst>
          </p:cNvPr>
          <p:cNvSpPr/>
          <p:nvPr/>
        </p:nvSpPr>
        <p:spPr>
          <a:xfrm>
            <a:off x="5401520" y="5288445"/>
            <a:ext cx="1911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tive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5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962F0369-6311-1140-B3B7-0686CF86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18" y="965079"/>
            <a:ext cx="5514975" cy="4505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3240F75-B30D-2D4B-B9B4-854BED97458B}"/>
                  </a:ext>
                </a:extLst>
              </p:cNvPr>
              <p:cNvSpPr txBox="1"/>
              <p:nvPr/>
            </p:nvSpPr>
            <p:spPr>
              <a:xfrm>
                <a:off x="6073530" y="2786854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3240F75-B30D-2D4B-B9B4-854BED97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30" y="2786854"/>
                <a:ext cx="279885" cy="430887"/>
              </a:xfrm>
              <a:prstGeom prst="rect">
                <a:avLst/>
              </a:prstGeom>
              <a:blipFill>
                <a:blip r:embed="rId4"/>
                <a:stretch>
                  <a:fillRect l="-26087" r="-21739"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8269337-3547-E14A-A68A-FB0A7DF6F8C7}"/>
                  </a:ext>
                </a:extLst>
              </p:cNvPr>
              <p:cNvSpPr txBox="1"/>
              <p:nvPr/>
            </p:nvSpPr>
            <p:spPr>
              <a:xfrm>
                <a:off x="7025961" y="4776485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8269337-3547-E14A-A68A-FB0A7DF6F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961" y="4776485"/>
                <a:ext cx="493212" cy="430887"/>
              </a:xfrm>
              <a:prstGeom prst="rect">
                <a:avLst/>
              </a:prstGeom>
              <a:blipFill>
                <a:blip r:embed="rId5"/>
                <a:stretch>
                  <a:fillRect l="-7500" r="-5000"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83D718D-608F-EA4F-A5C2-FD807CCA83DE}"/>
                  </a:ext>
                </a:extLst>
              </p:cNvPr>
              <p:cNvSpPr txBox="1"/>
              <p:nvPr/>
            </p:nvSpPr>
            <p:spPr>
              <a:xfrm>
                <a:off x="10410660" y="4890641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83D718D-608F-EA4F-A5C2-FD807CCA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60" y="4890641"/>
                <a:ext cx="501484" cy="430887"/>
              </a:xfrm>
              <a:prstGeom prst="rect">
                <a:avLst/>
              </a:prstGeom>
              <a:blipFill>
                <a:blip r:embed="rId6"/>
                <a:stretch>
                  <a:fillRect l="-7500" r="-5000"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60">
            <a:extLst>
              <a:ext uri="{FF2B5EF4-FFF2-40B4-BE49-F238E27FC236}">
                <a16:creationId xmlns:a16="http://schemas.microsoft.com/office/drawing/2014/main" id="{8F596C54-9F22-8849-BF62-7CC4C7CB0A00}"/>
              </a:ext>
            </a:extLst>
          </p:cNvPr>
          <p:cNvSpPr/>
          <p:nvPr/>
        </p:nvSpPr>
        <p:spPr>
          <a:xfrm>
            <a:off x="8325011" y="2103973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14">
            <a:extLst>
              <a:ext uri="{FF2B5EF4-FFF2-40B4-BE49-F238E27FC236}">
                <a16:creationId xmlns:a16="http://schemas.microsoft.com/office/drawing/2014/main" id="{982F8D46-FC52-7A47-ADD4-528247C2EE17}"/>
              </a:ext>
            </a:extLst>
          </p:cNvPr>
          <p:cNvCxnSpPr/>
          <p:nvPr/>
        </p:nvCxnSpPr>
        <p:spPr>
          <a:xfrm flipH="1">
            <a:off x="10029673" y="3046384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7">
            <a:extLst>
              <a:ext uri="{FF2B5EF4-FFF2-40B4-BE49-F238E27FC236}">
                <a16:creationId xmlns:a16="http://schemas.microsoft.com/office/drawing/2014/main" id="{1A0D0020-267C-7F4D-B453-F76A06A731B1}"/>
              </a:ext>
            </a:extLst>
          </p:cNvPr>
          <p:cNvCxnSpPr/>
          <p:nvPr/>
        </p:nvCxnSpPr>
        <p:spPr>
          <a:xfrm>
            <a:off x="8416244" y="2714972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9">
            <a:extLst>
              <a:ext uri="{FF2B5EF4-FFF2-40B4-BE49-F238E27FC236}">
                <a16:creationId xmlns:a16="http://schemas.microsoft.com/office/drawing/2014/main" id="{9093BC84-CD80-F54C-B41D-967550C58512}"/>
              </a:ext>
            </a:extLst>
          </p:cNvPr>
          <p:cNvCxnSpPr/>
          <p:nvPr/>
        </p:nvCxnSpPr>
        <p:spPr>
          <a:xfrm>
            <a:off x="8437135" y="3007467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21">
            <a:extLst>
              <a:ext uri="{FF2B5EF4-FFF2-40B4-BE49-F238E27FC236}">
                <a16:creationId xmlns:a16="http://schemas.microsoft.com/office/drawing/2014/main" id="{76DA1A43-C2C7-594D-8A0C-8FC582B2A987}"/>
              </a:ext>
            </a:extLst>
          </p:cNvPr>
          <p:cNvCxnSpPr/>
          <p:nvPr/>
        </p:nvCxnSpPr>
        <p:spPr>
          <a:xfrm>
            <a:off x="8474385" y="3261827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14E1DADA-9B91-7D4D-BD04-777D1DC8DBCA}"/>
              </a:ext>
            </a:extLst>
          </p:cNvPr>
          <p:cNvSpPr/>
          <p:nvPr/>
        </p:nvSpPr>
        <p:spPr>
          <a:xfrm>
            <a:off x="10067796" y="2916613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26">
            <a:extLst>
              <a:ext uri="{FF2B5EF4-FFF2-40B4-BE49-F238E27FC236}">
                <a16:creationId xmlns:a16="http://schemas.microsoft.com/office/drawing/2014/main" id="{F9C33181-CE1F-6143-9E09-DCAA4833296D}"/>
              </a:ext>
            </a:extLst>
          </p:cNvPr>
          <p:cNvCxnSpPr/>
          <p:nvPr/>
        </p:nvCxnSpPr>
        <p:spPr>
          <a:xfrm>
            <a:off x="8396106" y="2227745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31">
            <a:extLst>
              <a:ext uri="{FF2B5EF4-FFF2-40B4-BE49-F238E27FC236}">
                <a16:creationId xmlns:a16="http://schemas.microsoft.com/office/drawing/2014/main" id="{567C80A0-79EF-E940-A8FB-F3422C752EDE}"/>
              </a:ext>
            </a:extLst>
          </p:cNvPr>
          <p:cNvCxnSpPr/>
          <p:nvPr/>
        </p:nvCxnSpPr>
        <p:spPr>
          <a:xfrm flipH="1">
            <a:off x="9840570" y="3529617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1E809544-BE90-064B-90CA-263B98B66438}"/>
              </a:ext>
            </a:extLst>
          </p:cNvPr>
          <p:cNvCxnSpPr>
            <a:cxnSpLocks/>
          </p:cNvCxnSpPr>
          <p:nvPr/>
        </p:nvCxnSpPr>
        <p:spPr>
          <a:xfrm flipV="1">
            <a:off x="359063" y="1775706"/>
            <a:ext cx="0" cy="3584646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ACB9D04E-9AC6-5B49-AE9E-8AE3F2692C08}"/>
              </a:ext>
            </a:extLst>
          </p:cNvPr>
          <p:cNvCxnSpPr>
            <a:cxnSpLocks/>
          </p:cNvCxnSpPr>
          <p:nvPr/>
        </p:nvCxnSpPr>
        <p:spPr>
          <a:xfrm>
            <a:off x="344268" y="5344645"/>
            <a:ext cx="43182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E8787A9-5EBF-6744-8AD4-A65E956A1C04}"/>
              </a:ext>
            </a:extLst>
          </p:cNvPr>
          <p:cNvSpPr txBox="1"/>
          <p:nvPr/>
        </p:nvSpPr>
        <p:spPr>
          <a:xfrm>
            <a:off x="-48788" y="1273004"/>
            <a:ext cx="3754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DB4E392E-F6F2-EA45-9DF4-71E689FE1DB6}"/>
              </a:ext>
            </a:extLst>
          </p:cNvPr>
          <p:cNvSpPr txBox="1"/>
          <p:nvPr/>
        </p:nvSpPr>
        <p:spPr>
          <a:xfrm>
            <a:off x="4250253" y="5344645"/>
            <a:ext cx="41229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13DDBFDE-4A51-0A41-A83E-027F64FD56BC}"/>
              </a:ext>
            </a:extLst>
          </p:cNvPr>
          <p:cNvSpPr/>
          <p:nvPr/>
        </p:nvSpPr>
        <p:spPr>
          <a:xfrm>
            <a:off x="1195294" y="35428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C48EA4F-5D7B-7447-95E9-1A64B2EB81F2}"/>
              </a:ext>
            </a:extLst>
          </p:cNvPr>
          <p:cNvCxnSpPr>
            <a:cxnSpLocks/>
          </p:cNvCxnSpPr>
          <p:nvPr/>
        </p:nvCxnSpPr>
        <p:spPr>
          <a:xfrm>
            <a:off x="1285294" y="3632823"/>
            <a:ext cx="0" cy="175727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手繪多邊形 115">
            <a:extLst>
              <a:ext uri="{FF2B5EF4-FFF2-40B4-BE49-F238E27FC236}">
                <a16:creationId xmlns:a16="http://schemas.microsoft.com/office/drawing/2014/main" id="{E7F989EC-44F3-8D43-B0A8-EF1E979FB2EA}"/>
              </a:ext>
            </a:extLst>
          </p:cNvPr>
          <p:cNvSpPr/>
          <p:nvPr/>
        </p:nvSpPr>
        <p:spPr>
          <a:xfrm>
            <a:off x="361945" y="2985719"/>
            <a:ext cx="4521200" cy="168573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65B86051-E30E-4748-993F-8204FE71CFB5}"/>
                  </a:ext>
                </a:extLst>
              </p:cNvPr>
              <p:cNvSpPr/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65B86051-E30E-4748-993F-8204FE71C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橢圓 133">
            <a:extLst>
              <a:ext uri="{FF2B5EF4-FFF2-40B4-BE49-F238E27FC236}">
                <a16:creationId xmlns:a16="http://schemas.microsoft.com/office/drawing/2014/main" id="{F42BB3B6-EB1D-9B43-9432-F4D574A03308}"/>
              </a:ext>
            </a:extLst>
          </p:cNvPr>
          <p:cNvSpPr/>
          <p:nvPr/>
        </p:nvSpPr>
        <p:spPr>
          <a:xfrm>
            <a:off x="1195294" y="524175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A7C8D06-0DC0-3B41-8ECA-5C71E638A89B}"/>
              </a:ext>
            </a:extLst>
          </p:cNvPr>
          <p:cNvSpPr/>
          <p:nvPr/>
        </p:nvSpPr>
        <p:spPr>
          <a:xfrm>
            <a:off x="2836186" y="529353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0BE603B-8419-6D48-A0DE-84E27D9C9339}"/>
                  </a:ext>
                </a:extLst>
              </p:cNvPr>
              <p:cNvSpPr txBox="1"/>
              <p:nvPr/>
            </p:nvSpPr>
            <p:spPr>
              <a:xfrm>
                <a:off x="1389946" y="5435540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0BE603B-8419-6D48-A0DE-84E27D9C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46" y="5435540"/>
                <a:ext cx="1251565" cy="461665"/>
              </a:xfrm>
              <a:prstGeom prst="rect">
                <a:avLst/>
              </a:prstGeom>
              <a:blipFill>
                <a:blip r:embed="rId8"/>
                <a:stretch>
                  <a:fillRect t="-124324" r="-19000" b="-191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左大括弧 136">
            <a:extLst>
              <a:ext uri="{FF2B5EF4-FFF2-40B4-BE49-F238E27FC236}">
                <a16:creationId xmlns:a16="http://schemas.microsoft.com/office/drawing/2014/main" id="{CCFA362D-5546-FF4F-AC2B-EF39FC6CF10B}"/>
              </a:ext>
            </a:extLst>
          </p:cNvPr>
          <p:cNvSpPr/>
          <p:nvPr/>
        </p:nvSpPr>
        <p:spPr>
          <a:xfrm rot="5400000">
            <a:off x="1947554" y="4314218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47F521B-7534-0A44-9BFA-3753E751EFB8}"/>
              </a:ext>
            </a:extLst>
          </p:cNvPr>
          <p:cNvSpPr txBox="1"/>
          <p:nvPr/>
        </p:nvSpPr>
        <p:spPr>
          <a:xfrm>
            <a:off x="2284624" y="5890436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“</a:t>
            </a:r>
            <a:r>
              <a:rPr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63353B2E-6CD6-A349-9699-A1362FF9CE01}"/>
              </a:ext>
            </a:extLst>
          </p:cNvPr>
          <p:cNvSpPr txBox="1"/>
          <p:nvPr/>
        </p:nvSpPr>
        <p:spPr>
          <a:xfrm>
            <a:off x="333867" y="928235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6BFCBA9A-08BC-664F-9786-CD016CA66B99}"/>
                  </a:ext>
                </a:extLst>
              </p:cNvPr>
              <p:cNvSpPr txBox="1"/>
              <p:nvPr/>
            </p:nvSpPr>
            <p:spPr>
              <a:xfrm>
                <a:off x="760272" y="1406434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6BFCBA9A-08BC-664F-9786-CD016CA66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72" y="1406434"/>
                <a:ext cx="4406380" cy="461665"/>
              </a:xfrm>
              <a:prstGeom prst="rect">
                <a:avLst/>
              </a:prstGeom>
              <a:blipFill>
                <a:blip r:embed="rId9"/>
                <a:stretch>
                  <a:fillRect l="-2017" t="-124324" b="-191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11A87A8F-F0D3-314E-A3A4-A47266B391E5}"/>
                  </a:ext>
                </a:extLst>
              </p:cNvPr>
              <p:cNvSpPr txBox="1"/>
              <p:nvPr/>
            </p:nvSpPr>
            <p:spPr>
              <a:xfrm>
                <a:off x="1773731" y="1845964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11A87A8F-F0D3-314E-A3A4-A47266B3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731" y="1845964"/>
                <a:ext cx="3502325" cy="461665"/>
              </a:xfrm>
              <a:prstGeom prst="rect">
                <a:avLst/>
              </a:prstGeom>
              <a:blipFill>
                <a:blip r:embed="rId10"/>
                <a:stretch>
                  <a:fillRect t="-121053" b="-186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>
            <a:extLst>
              <a:ext uri="{FF2B5EF4-FFF2-40B4-BE49-F238E27FC236}">
                <a16:creationId xmlns:a16="http://schemas.microsoft.com/office/drawing/2014/main" id="{D749DC26-0A45-CC41-BDD1-672ACECB00ED}"/>
              </a:ext>
            </a:extLst>
          </p:cNvPr>
          <p:cNvSpPr/>
          <p:nvPr/>
        </p:nvSpPr>
        <p:spPr>
          <a:xfrm>
            <a:off x="760272" y="1406434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68A39723-8FF0-484E-8F3B-840542EE5080}"/>
              </a:ext>
            </a:extLst>
          </p:cNvPr>
          <p:cNvSpPr txBox="1"/>
          <p:nvPr/>
        </p:nvSpPr>
        <p:spPr>
          <a:xfrm>
            <a:off x="782361" y="2404340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878AE8E-2BEC-CE4C-9146-1AD2BA38BD1A}"/>
                  </a:ext>
                </a:extLst>
              </p:cNvPr>
              <p:cNvSpPr txBox="1"/>
              <p:nvPr/>
            </p:nvSpPr>
            <p:spPr>
              <a:xfrm>
                <a:off x="7126468" y="5847347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878AE8E-2BEC-CE4C-9146-1AD2BA38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468" y="5847347"/>
                <a:ext cx="3926673" cy="954107"/>
              </a:xfrm>
              <a:prstGeom prst="rect">
                <a:avLst/>
              </a:prstGeom>
              <a:blipFill>
                <a:blip r:embed="rId11"/>
                <a:stretch>
                  <a:fillRect l="-2903" t="-5195"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1" grpId="0" animBg="1"/>
      <p:bldP spid="135" grpId="0" animBg="1"/>
      <p:bldP spid="136" grpId="0"/>
      <p:bldP spid="137" grpId="0" animBg="1"/>
      <p:bldP spid="138" grpId="0" animBg="1"/>
      <p:bldP spid="145" grpId="0"/>
      <p:bldP spid="146" grpId="0" animBg="1"/>
      <p:bldP spid="1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20F403A-7A81-49AE-807E-C3E51B7496CC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20F403A-7A81-49AE-807E-C3E51B749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kumimoji="1"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5D3ACF0-18EE-3D43-B98D-854F822EF597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AC8454C-72F4-BE40-81C2-5EFECBD1E390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E0C5ECB-2800-CA45-BB06-4A93F86C1E52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ECD9188-6E2D-AA49-BFF3-BB8F5345920B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718947B-41B0-6548-AE40-581DE067C274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9E186B-8D99-F841-B07C-613B03CFB827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562CCBE-596E-F141-B92F-46CE3ED345FB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C402C9B-35EC-7540-8446-2731AADFE047}"/>
              </a:ext>
            </a:extLst>
          </p:cNvPr>
          <p:cNvSpPr txBox="1"/>
          <p:nvPr/>
        </p:nvSpPr>
        <p:spPr>
          <a:xfrm>
            <a:off x="4486806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E9F2B0-DAD1-6140-B28D-314D6B2F8A3D}"/>
              </a:ext>
            </a:extLst>
          </p:cNvPr>
          <p:cNvSpPr/>
          <p:nvPr/>
        </p:nvSpPr>
        <p:spPr>
          <a:xfrm flipV="1">
            <a:off x="2651048" y="892749"/>
            <a:ext cx="5128768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2B8364ED-0F70-EB4F-8861-C734CBBF5480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C5F184F5-4C16-4B4A-AA30-BB5775657AC1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C5F184F5-4C16-4B4A-AA30-BB577565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C760E1B-EC0C-AC4D-844C-62BA54514044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C760E1B-EC0C-AC4D-844C-62BA54514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347EC26-B86D-DB4F-9FF2-CD9C18EDB1AB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347EC26-B86D-DB4F-9FF2-CD9C18ED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6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694F2A5-A191-2C42-8144-8137F75F6975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694F2A5-A191-2C42-8144-8137F75F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E6E55FF-DBC8-E645-9001-44EC53749846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22E3FA6C-0807-EA44-95FC-BD3DD7F05FA9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B16479F5-8479-DD4A-AA62-7A0CC564AB74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D51C6ED-3658-CB4D-B0D1-E4907608B780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1FD715D-8B46-EC49-8C39-6FD9F669854A}"/>
                  </a:ext>
                </a:extLst>
              </p:cNvPr>
              <p:cNvSpPr/>
              <p:nvPr/>
            </p:nvSpPr>
            <p:spPr>
              <a:xfrm>
                <a:off x="8320685" y="4094509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1FD715D-8B46-EC49-8C39-6FD9F6698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685" y="4094509"/>
                <a:ext cx="3407728" cy="665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F3165EF-D2DD-AA46-8E1A-78148A22E400}"/>
                  </a:ext>
                </a:extLst>
              </p:cNvPr>
              <p:cNvSpPr txBox="1"/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F3165EF-D2DD-AA46-8E1A-78148A22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D2725DE8-CF9A-8544-822B-908E9F0304E8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D2725DE8-CF9A-8544-822B-908E9F03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blipFill>
                <a:blip r:embed="rId12"/>
                <a:stretch>
                  <a:fillRect l="-16000" r="-40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3BC6A15-682A-4943-8205-C0994185C195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3BC6A15-682A-4943-8205-C0994185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blipFill>
                <a:blip r:embed="rId13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8A2A3765-BE2F-CC4F-AD33-72905AAB2BE1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7F9FD3C-2C47-994F-B7BE-13A23F32D591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F2160348-912A-A64C-BA2C-CC8A0CB663A8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16B1DB73-08B9-C944-8F46-A6B10B828F48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8266D1-4C64-2440-8469-B3D806AD6F01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101FD21-F244-1E42-9A90-E9FE3D9FC3AC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101FD21-F244-1E42-9A90-E9FE3D9FC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40DA94B2-80A7-C543-8616-1C0C9C0ACF29}"/>
                  </a:ext>
                </a:extLst>
              </p:cNvPr>
              <p:cNvSpPr/>
              <p:nvPr/>
            </p:nvSpPr>
            <p:spPr>
              <a:xfrm>
                <a:off x="140996" y="5576465"/>
                <a:ext cx="4416144" cy="6981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kumimoji="1"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zh-TW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14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" altLang="zh-TW" sz="1400" i="1" smtClean="0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" altLang="zh-TW" sz="1400" i="1" smtClean="0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40DA94B2-80A7-C543-8616-1C0C9C0A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6" y="5576465"/>
                <a:ext cx="4416144" cy="698140"/>
              </a:xfrm>
              <a:prstGeom prst="rect">
                <a:avLst/>
              </a:prstGeom>
              <a:blipFill>
                <a:blip r:embed="rId15"/>
                <a:stretch>
                  <a:fillRect t="-89474" b="-142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02D066C-79B7-AE47-9331-0F08C0B7DAFA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02D066C-79B7-AE47-9331-0F08C0B7D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4FF74ED-121A-814E-A4AA-5768E368C966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4FF74ED-121A-814E-A4AA-5768E368C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4325C3D-81A4-2B4E-A2AA-39E24EFD83AA}"/>
                  </a:ext>
                </a:extLst>
              </p:cNvPr>
              <p:cNvSpPr/>
              <p:nvPr/>
            </p:nvSpPr>
            <p:spPr>
              <a:xfrm>
                <a:off x="279643" y="6396759"/>
                <a:ext cx="3906903" cy="3702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4325C3D-81A4-2B4E-A2AA-39E24EFD8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3" y="6396759"/>
                <a:ext cx="3906903" cy="370230"/>
              </a:xfrm>
              <a:prstGeom prst="rect">
                <a:avLst/>
              </a:prstGeom>
              <a:blipFill>
                <a:blip r:embed="rId18"/>
                <a:stretch>
                  <a:fillRect t="-113333" b="-16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2E3577B4-1C68-FE42-86A5-335B4EF93DF0}"/>
                  </a:ext>
                </a:extLst>
              </p:cNvPr>
              <p:cNvSpPr/>
              <p:nvPr/>
            </p:nvSpPr>
            <p:spPr>
              <a:xfrm>
                <a:off x="5629297" y="6374536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2E3577B4-1C68-FE42-86A5-335B4EF93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97" y="6374536"/>
                <a:ext cx="58688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EC9774AD-6E5D-574B-85B4-C62C03E8E9F3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>
            <a:extLst>
              <a:ext uri="{FF2B5EF4-FFF2-40B4-BE49-F238E27FC236}">
                <a16:creationId xmlns:a16="http://schemas.microsoft.com/office/drawing/2014/main" id="{F3DF2205-89A2-BD4F-95FB-239FB60BE213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>
            <a:extLst>
              <a:ext uri="{FF2B5EF4-FFF2-40B4-BE49-F238E27FC236}">
                <a16:creationId xmlns:a16="http://schemas.microsoft.com/office/drawing/2014/main" id="{3568F46F-D26A-8B4C-A5E2-3332D4A6A0C0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5F36A98-179E-FB49-8E48-B5024308D474}"/>
                  </a:ext>
                </a:extLst>
              </p:cNvPr>
              <p:cNvSpPr/>
              <p:nvPr/>
            </p:nvSpPr>
            <p:spPr>
              <a:xfrm>
                <a:off x="8298219" y="2041502"/>
                <a:ext cx="27821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5F36A98-179E-FB49-8E48-B5024308D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19" y="2041502"/>
                <a:ext cx="2782108" cy="66582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圓角矩形 146">
            <a:extLst>
              <a:ext uri="{FF2B5EF4-FFF2-40B4-BE49-F238E27FC236}">
                <a16:creationId xmlns:a16="http://schemas.microsoft.com/office/drawing/2014/main" id="{DD903CEA-760F-C544-928B-E2B853896707}"/>
              </a:ext>
            </a:extLst>
          </p:cNvPr>
          <p:cNvSpPr/>
          <p:nvPr/>
        </p:nvSpPr>
        <p:spPr>
          <a:xfrm>
            <a:off x="8221729" y="1148756"/>
            <a:ext cx="3605639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8A63B426-7870-1748-99AA-6D4F0F27E8D8}"/>
              </a:ext>
            </a:extLst>
          </p:cNvPr>
          <p:cNvSpPr/>
          <p:nvPr/>
        </p:nvSpPr>
        <p:spPr>
          <a:xfrm>
            <a:off x="8554019" y="3114361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CFA213EF-EFF7-644E-9BF2-B31B472C7C4A}"/>
              </a:ext>
            </a:extLst>
          </p:cNvPr>
          <p:cNvSpPr txBox="1"/>
          <p:nvPr/>
        </p:nvSpPr>
        <p:spPr>
          <a:xfrm>
            <a:off x="9609049" y="47603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FB4C9849-5967-0046-90EB-99D5DF55759B}"/>
              </a:ext>
            </a:extLst>
          </p:cNvPr>
          <p:cNvSpPr txBox="1"/>
          <p:nvPr/>
        </p:nvSpPr>
        <p:spPr>
          <a:xfrm>
            <a:off x="10221787" y="476039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8B6D61A4-05C2-B946-AF24-1825FE722156}"/>
              </a:ext>
            </a:extLst>
          </p:cNvPr>
          <p:cNvSpPr txBox="1"/>
          <p:nvPr/>
        </p:nvSpPr>
        <p:spPr>
          <a:xfrm>
            <a:off x="10911470" y="47603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2608F359-BB07-694F-876F-DFAB9948AC8C}"/>
              </a:ext>
            </a:extLst>
          </p:cNvPr>
          <p:cNvSpPr txBox="1"/>
          <p:nvPr/>
        </p:nvSpPr>
        <p:spPr>
          <a:xfrm>
            <a:off x="4694252" y="5740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D4BC362-9803-EF48-A49A-757376DCF73A}"/>
              </a:ext>
            </a:extLst>
          </p:cNvPr>
          <p:cNvSpPr txBox="1"/>
          <p:nvPr/>
        </p:nvSpPr>
        <p:spPr>
          <a:xfrm>
            <a:off x="4656504" y="643312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D46BD9F3-86DA-C34C-897B-5D92B318134F}"/>
              </a:ext>
            </a:extLst>
          </p:cNvPr>
          <p:cNvSpPr txBox="1"/>
          <p:nvPr/>
        </p:nvSpPr>
        <p:spPr>
          <a:xfrm>
            <a:off x="11521340" y="6372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6BEAFA3-E202-4FA3-9824-ECCB61ABBA4B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6BEAFA3-E202-4FA3-9824-ECCB61ABB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EF36AEF-63F1-4650-ACF0-1F6B212B54A6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EF36AEF-63F1-4650-ACF0-1F6B212B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F8D2003-590B-48B1-BAF1-575392435B8A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F8D2003-590B-48B1-BAF1-575392435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8605DDB-BBCD-427B-9581-8FBC1E1A6866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8605DDB-BBCD-427B-9581-8FBC1E1A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EBE1E7E-3F61-4102-90F1-BA580D3A4DF1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EBE1E7E-3F61-4102-90F1-BA580D3A4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36EE0D-89ED-4897-B5CD-E5AF78CCBB59}"/>
                  </a:ext>
                </a:extLst>
              </p:cNvPr>
              <p:cNvSpPr/>
              <p:nvPr/>
            </p:nvSpPr>
            <p:spPr>
              <a:xfrm>
                <a:off x="11020882" y="2186755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=0.01)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36EE0D-89ED-4897-B5CD-E5AF78CCB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882" y="2186755"/>
                <a:ext cx="1000915" cy="369332"/>
              </a:xfrm>
              <a:prstGeom prst="rect">
                <a:avLst/>
              </a:prstGeom>
              <a:blipFill>
                <a:blip r:embed="rId26"/>
                <a:stretch>
                  <a:fillRect l="-5488" t="-10000" r="-548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9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DC0BA5F-9098-D94F-ADFA-9A9CD63CBE5C}"/>
              </a:ext>
            </a:extLst>
          </p:cNvPr>
          <p:cNvSpPr txBox="1"/>
          <p:nvPr/>
        </p:nvSpPr>
        <p:spPr>
          <a:xfrm>
            <a:off x="2767822" y="129904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B489E85B-15D3-184A-BE6B-64A48E2C138C}"/>
              </a:ext>
            </a:extLst>
          </p:cNvPr>
          <p:cNvSpPr txBox="1"/>
          <p:nvPr/>
        </p:nvSpPr>
        <p:spPr>
          <a:xfrm>
            <a:off x="2528830" y="179451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14A4754-D9D8-9449-99B7-BB29140EB2C8}"/>
              </a:ext>
            </a:extLst>
          </p:cNvPr>
          <p:cNvSpPr txBox="1"/>
          <p:nvPr/>
        </p:nvSpPr>
        <p:spPr>
          <a:xfrm>
            <a:off x="1947028" y="210174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422F2134-017A-024F-A9C8-05FAB6F349E0}"/>
              </a:ext>
            </a:extLst>
          </p:cNvPr>
          <p:cNvSpPr txBox="1"/>
          <p:nvPr/>
        </p:nvSpPr>
        <p:spPr>
          <a:xfrm>
            <a:off x="1890170" y="252492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D9509A6-8690-FD4A-8A13-7455EBB5FA09}"/>
              </a:ext>
            </a:extLst>
          </p:cNvPr>
          <p:cNvSpPr txBox="1"/>
          <p:nvPr/>
        </p:nvSpPr>
        <p:spPr>
          <a:xfrm>
            <a:off x="2387496" y="274225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4AD1070-2456-EF44-A8C5-58C13B19D4FF}"/>
              </a:ext>
            </a:extLst>
          </p:cNvPr>
          <p:cNvSpPr txBox="1"/>
          <p:nvPr/>
        </p:nvSpPr>
        <p:spPr>
          <a:xfrm>
            <a:off x="1947028" y="3238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EEAB80F-E460-AA45-9852-F9D4AB4A32F5}"/>
              </a:ext>
            </a:extLst>
          </p:cNvPr>
          <p:cNvSpPr txBox="1"/>
          <p:nvPr/>
        </p:nvSpPr>
        <p:spPr>
          <a:xfrm>
            <a:off x="1769301" y="37812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1DB13EC-8B59-B241-9B35-BE35F1270D81}"/>
              </a:ext>
            </a:extLst>
          </p:cNvPr>
          <p:cNvSpPr txBox="1"/>
          <p:nvPr/>
        </p:nvSpPr>
        <p:spPr>
          <a:xfrm>
            <a:off x="2489008" y="403364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5F39A72-3590-2C40-A1E4-1527FF5D0B5B}"/>
              </a:ext>
            </a:extLst>
          </p:cNvPr>
          <p:cNvSpPr txBox="1"/>
          <p:nvPr/>
        </p:nvSpPr>
        <p:spPr>
          <a:xfrm>
            <a:off x="2051205" y="442548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7A8F9FFA-1878-1443-8808-5602C2068540}"/>
              </a:ext>
            </a:extLst>
          </p:cNvPr>
          <p:cNvSpPr txBox="1"/>
          <p:nvPr/>
        </p:nvSpPr>
        <p:spPr>
          <a:xfrm>
            <a:off x="5400470" y="129904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16355A1-96A6-A646-A6BC-26A6CA7A80A1}"/>
              </a:ext>
            </a:extLst>
          </p:cNvPr>
          <p:cNvSpPr txBox="1"/>
          <p:nvPr/>
        </p:nvSpPr>
        <p:spPr>
          <a:xfrm>
            <a:off x="5161478" y="17945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CB47918F-33CF-B345-A40B-294CB51BE779}"/>
              </a:ext>
            </a:extLst>
          </p:cNvPr>
          <p:cNvSpPr txBox="1"/>
          <p:nvPr/>
        </p:nvSpPr>
        <p:spPr>
          <a:xfrm>
            <a:off x="4579676" y="21017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380B6B61-E7E9-304D-B87A-172D0D1A084D}"/>
              </a:ext>
            </a:extLst>
          </p:cNvPr>
          <p:cNvSpPr txBox="1"/>
          <p:nvPr/>
        </p:nvSpPr>
        <p:spPr>
          <a:xfrm>
            <a:off x="4522818" y="2524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015331C1-BD4F-2641-9396-93ABF5D6E785}"/>
              </a:ext>
            </a:extLst>
          </p:cNvPr>
          <p:cNvSpPr txBox="1"/>
          <p:nvPr/>
        </p:nvSpPr>
        <p:spPr>
          <a:xfrm>
            <a:off x="5020144" y="274225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4E344407-72B9-DC48-86C4-963C1F62D7E5}"/>
              </a:ext>
            </a:extLst>
          </p:cNvPr>
          <p:cNvSpPr txBox="1"/>
          <p:nvPr/>
        </p:nvSpPr>
        <p:spPr>
          <a:xfrm>
            <a:off x="4579676" y="323818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AF8E4851-CD55-B340-A6DF-3E38A2E3487A}"/>
              </a:ext>
            </a:extLst>
          </p:cNvPr>
          <p:cNvSpPr txBox="1"/>
          <p:nvPr/>
        </p:nvSpPr>
        <p:spPr>
          <a:xfrm>
            <a:off x="4401949" y="37812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AF21CBBF-4C42-AA43-813E-4978775CA4D5}"/>
              </a:ext>
            </a:extLst>
          </p:cNvPr>
          <p:cNvSpPr txBox="1"/>
          <p:nvPr/>
        </p:nvSpPr>
        <p:spPr>
          <a:xfrm>
            <a:off x="5121656" y="40336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869D448F-FD6D-7047-A5F5-8B1E72839776}"/>
              </a:ext>
            </a:extLst>
          </p:cNvPr>
          <p:cNvSpPr txBox="1"/>
          <p:nvPr/>
        </p:nvSpPr>
        <p:spPr>
          <a:xfrm>
            <a:off x="4683853" y="442548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39FB46CD-540E-6C4D-8BEF-1737EA8E7B47}"/>
              </a:ext>
            </a:extLst>
          </p:cNvPr>
          <p:cNvSpPr txBox="1"/>
          <p:nvPr/>
        </p:nvSpPr>
        <p:spPr>
          <a:xfrm>
            <a:off x="8098809" y="129904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B46F5153-A9A8-F546-AF60-396113E7BC63}"/>
              </a:ext>
            </a:extLst>
          </p:cNvPr>
          <p:cNvSpPr txBox="1"/>
          <p:nvPr/>
        </p:nvSpPr>
        <p:spPr>
          <a:xfrm>
            <a:off x="7859817" y="17945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DA54B60C-C096-AC49-95C5-C9CC099B66D2}"/>
              </a:ext>
            </a:extLst>
          </p:cNvPr>
          <p:cNvSpPr txBox="1"/>
          <p:nvPr/>
        </p:nvSpPr>
        <p:spPr>
          <a:xfrm>
            <a:off x="7278015" y="21017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1AA18AF-5ECF-D54C-B41E-E824962E1E2D}"/>
              </a:ext>
            </a:extLst>
          </p:cNvPr>
          <p:cNvSpPr txBox="1"/>
          <p:nvPr/>
        </p:nvSpPr>
        <p:spPr>
          <a:xfrm>
            <a:off x="7221157" y="2524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7A034C96-432C-8245-9DB1-3FD9F858C93B}"/>
              </a:ext>
            </a:extLst>
          </p:cNvPr>
          <p:cNvSpPr txBox="1"/>
          <p:nvPr/>
        </p:nvSpPr>
        <p:spPr>
          <a:xfrm>
            <a:off x="7718483" y="274225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FC2F2DD-4A70-CD4F-B237-BEFC1D206797}"/>
              </a:ext>
            </a:extLst>
          </p:cNvPr>
          <p:cNvSpPr txBox="1"/>
          <p:nvPr/>
        </p:nvSpPr>
        <p:spPr>
          <a:xfrm>
            <a:off x="7278015" y="323818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E66871B-D400-904D-9B02-1D09C80A0F51}"/>
              </a:ext>
            </a:extLst>
          </p:cNvPr>
          <p:cNvSpPr txBox="1"/>
          <p:nvPr/>
        </p:nvSpPr>
        <p:spPr>
          <a:xfrm>
            <a:off x="7100288" y="37812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A50FAFF9-09BF-8044-8815-D7854316438F}"/>
              </a:ext>
            </a:extLst>
          </p:cNvPr>
          <p:cNvSpPr txBox="1"/>
          <p:nvPr/>
        </p:nvSpPr>
        <p:spPr>
          <a:xfrm>
            <a:off x="7819995" y="40336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0AA1CEB-E82F-804E-9F9D-24DCA6BD5407}"/>
              </a:ext>
            </a:extLst>
          </p:cNvPr>
          <p:cNvSpPr txBox="1"/>
          <p:nvPr/>
        </p:nvSpPr>
        <p:spPr>
          <a:xfrm>
            <a:off x="7382192" y="442548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195486" y="5906665"/>
                <a:ext cx="3723968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6" y="5906665"/>
                <a:ext cx="3723968" cy="686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D03E269-2BBC-174E-BE05-A8B7E0B1723E}"/>
                  </a:ext>
                </a:extLst>
              </p:cNvPr>
              <p:cNvSpPr txBox="1"/>
              <p:nvPr/>
            </p:nvSpPr>
            <p:spPr>
              <a:xfrm>
                <a:off x="4066601" y="5906665"/>
                <a:ext cx="3771610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D03E269-2BBC-174E-BE05-A8B7E0B1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5906665"/>
                <a:ext cx="3771610" cy="686150"/>
              </a:xfrm>
              <a:prstGeom prst="rect">
                <a:avLst/>
              </a:prstGeom>
              <a:blipFill>
                <a:blip r:embed="rId6"/>
                <a:stretch>
                  <a:fillRect l="-671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F28854D9-BE4D-A34C-B74A-B3C1541CAC0F}"/>
                  </a:ext>
                </a:extLst>
              </p:cNvPr>
              <p:cNvSpPr txBox="1"/>
              <p:nvPr/>
            </p:nvSpPr>
            <p:spPr>
              <a:xfrm>
                <a:off x="8098809" y="5906665"/>
                <a:ext cx="3890552" cy="613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F28854D9-BE4D-A34C-B74A-B3C1541CA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809" y="5906665"/>
                <a:ext cx="3890552" cy="613053"/>
              </a:xfrm>
              <a:prstGeom prst="rect">
                <a:avLst/>
              </a:prstGeom>
              <a:blipFill>
                <a:blip r:embed="rId7"/>
                <a:stretch>
                  <a:fillRect t="-2041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9A9D2C3-3845-CF49-B389-FC6EFD68E554}"/>
              </a:ext>
            </a:extLst>
          </p:cNvPr>
          <p:cNvSpPr/>
          <p:nvPr/>
        </p:nvSpPr>
        <p:spPr>
          <a:xfrm flipV="1">
            <a:off x="195486" y="5763234"/>
            <a:ext cx="11793875" cy="94617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0DCF5D-9276-C146-9BC4-67CB4641DE0E}"/>
              </a:ext>
            </a:extLst>
          </p:cNvPr>
          <p:cNvSpPr txBox="1"/>
          <p:nvPr/>
        </p:nvSpPr>
        <p:spPr>
          <a:xfrm>
            <a:off x="5171709" y="524792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Random!!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3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4FC9C69-FDD0-3D4F-8718-AB729D19CF20}"/>
                  </a:ext>
                </a:extLst>
              </p:cNvPr>
              <p:cNvSpPr txBox="1"/>
              <p:nvPr/>
            </p:nvSpPr>
            <p:spPr>
              <a:xfrm>
                <a:off x="5819358" y="5675414"/>
                <a:ext cx="6372642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=−1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4FC9C69-FDD0-3D4F-8718-AB729D19C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358" y="5675414"/>
                <a:ext cx="6372642" cy="931024"/>
              </a:xfrm>
              <a:prstGeom prst="rect">
                <a:avLst/>
              </a:prstGeom>
              <a:blipFill>
                <a:blip r:embed="rId3"/>
                <a:stretch>
                  <a:fillRect b="-732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4DC11E-77F9-1F48-9F57-DCCD31CA96BD}"/>
                  </a:ext>
                </a:extLst>
              </p:cNvPr>
              <p:cNvSpPr/>
              <p:nvPr/>
            </p:nvSpPr>
            <p:spPr>
              <a:xfrm>
                <a:off x="18228" y="5956260"/>
                <a:ext cx="579338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4DC11E-77F9-1F48-9F57-DCCD31CA9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8" y="5956260"/>
                <a:ext cx="5793381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F6E90FA-86AE-1F45-80FD-5B983CC6CCD3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1FEFF59-386E-F94A-9EFC-9A9406BE87F5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4C47DA4-F46A-DA4D-9360-5B2CA0928E0B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74D13B86-CB2D-8247-843F-E36090A2055E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B456AC84-C083-B042-8B85-DF510BF61184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AA3D55C6-050E-2B48-AF33-976C3D44AA45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8B0F62F-8AE3-2044-8D16-74A31E99FC78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BE936D9-3780-3B44-9737-4E520EDAC6C5}"/>
              </a:ext>
            </a:extLst>
          </p:cNvPr>
          <p:cNvSpPr txBox="1"/>
          <p:nvPr/>
        </p:nvSpPr>
        <p:spPr>
          <a:xfrm>
            <a:off x="517789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315D3FF-A74C-CF41-8047-3A14824FD624}"/>
              </a:ext>
            </a:extLst>
          </p:cNvPr>
          <p:cNvSpPr/>
          <p:nvPr/>
        </p:nvSpPr>
        <p:spPr>
          <a:xfrm flipV="1">
            <a:off x="6006592" y="892748"/>
            <a:ext cx="1773223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2DC0ECF-1E1B-9342-8FCF-B6A5AE983AC5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F983737-4980-2C44-B453-87288C9ADE68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F983737-4980-2C44-B453-87288C9AD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75A0B194-20A6-E145-857C-1252B32267CF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75A0B194-20A6-E145-857C-1252B3226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A9996D2-F89F-104D-B4AC-4FABDC36B1D5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A9996D2-F89F-104D-B4AC-4FABDC36B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1D072296-5D13-084C-B3FF-E2FA9F795940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1D072296-5D13-084C-B3FF-E2FA9F79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FD2852E1-680F-2744-B6E4-8CB23CA458F7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ED003C6C-5CEB-8C4E-A149-7C53E6E8B16E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635A7A24-9241-8240-A871-0154B086D842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9EFA7C6-B34C-5C4D-A74B-41046B349188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D576632-32EB-6540-8035-E88D08924400}"/>
                  </a:ext>
                </a:extLst>
              </p:cNvPr>
              <p:cNvSpPr txBox="1"/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D576632-32EB-6540-8035-E88D0892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blipFill>
                <a:blip r:embed="rId12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6F7E831-ED78-7840-A63C-9BCDF014EAAE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6F7E831-ED78-7840-A63C-9BCDF014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blipFill>
                <a:blip r:embed="rId13"/>
                <a:stretch>
                  <a:fillRect l="-16000" r="-40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B5B552B-7D10-BD40-A846-D15CF2C4C735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B5B552B-7D10-BD40-A846-D15CF2C4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blipFill>
                <a:blip r:embed="rId14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字方塊 84">
            <a:extLst>
              <a:ext uri="{FF2B5EF4-FFF2-40B4-BE49-F238E27FC236}">
                <a16:creationId xmlns:a16="http://schemas.microsoft.com/office/drawing/2014/main" id="{732233B8-6BBD-6240-9B38-92F0002F797D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56EA2C0-11C9-4D45-82C5-F1ACBF174D0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83A2A999-882E-4A4E-8FE0-737C031C5C81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932B27DA-FBD7-8746-AC88-6ED8664B5065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EA1CBB1-C03A-3D42-AC0A-9B5FF1E56559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19CE7BD-99C4-0F47-B003-64941A4F8751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19CE7BD-99C4-0F47-B003-64941A4F8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512D456-4ECE-BB4E-94F1-4A976DF2DBB8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512D456-4ECE-BB4E-94F1-4A976DF2D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E40F101-FC6C-B74B-898A-63CAD9D09C6E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E40F101-FC6C-B74B-898A-63CAD9D09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97CDF940-96FB-F643-865A-0B5492C3A960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74BD5F21-41EB-7140-ABC9-1FED591B8FD0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111C7F19-5116-6541-B022-82DF4CAE42CE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607A7BB-76F1-4648-B79C-ADBE272A1B80}"/>
                  </a:ext>
                </a:extLst>
              </p:cNvPr>
              <p:cNvSpPr/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607A7BB-76F1-4648-B79C-ADBE272A1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96">
            <a:extLst>
              <a:ext uri="{FF2B5EF4-FFF2-40B4-BE49-F238E27FC236}">
                <a16:creationId xmlns:a16="http://schemas.microsoft.com/office/drawing/2014/main" id="{4650A174-8186-D147-B05D-45536F93AA7F}"/>
              </a:ext>
            </a:extLst>
          </p:cNvPr>
          <p:cNvSpPr/>
          <p:nvPr/>
        </p:nvSpPr>
        <p:spPr>
          <a:xfrm>
            <a:off x="8504325" y="94216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4987A6ED-CE87-EB48-9F30-1B4737B68B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6604" y="153257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3E2434B-0475-464F-B48F-35669B11D2D2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3E2434B-0475-464F-B48F-35669B11D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2BABA4E-C0A1-4F5D-98DD-1280500A299C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2BABA4E-C0A1-4F5D-98DD-1280500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615C938C-47C8-40A6-AA69-3B21E8CBFB69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615C938C-47C8-40A6-AA69-3B21E8CBF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C6FE79D-9440-4BEE-AF8F-1F80369EB654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C6FE79D-9440-4BEE-AF8F-1F80369E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C7483DA-0985-4BED-910B-55F25B06079E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C7483DA-0985-4BED-910B-55F25B060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F6E7061-96A3-4485-8670-2E7E3211225F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F6E7061-96A3-4485-8670-2E7E32112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47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A03488-BCDD-F54F-B859-CF55BF9DB433}"/>
                  </a:ext>
                </a:extLst>
              </p:cNvPr>
              <p:cNvSpPr/>
              <p:nvPr/>
            </p:nvSpPr>
            <p:spPr>
              <a:xfrm>
                <a:off x="173953" y="5438754"/>
                <a:ext cx="8157426" cy="1393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−3.70644</m:t>
                            </m:r>
                          </m:e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−1.4755</m:t>
                            </m:r>
                          </m:e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−1.6886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A03488-BCDD-F54F-B859-CF55BF9DB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3" y="5438754"/>
                <a:ext cx="8157426" cy="1393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D9B939-32B8-B848-AE74-971AB356EDF7}"/>
                  </a:ext>
                </a:extLst>
              </p:cNvPr>
              <p:cNvSpPr/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D9B939-32B8-B848-AE74-971AB356E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F0C02108-20F5-D140-BE1B-691570661AE9}"/>
              </a:ext>
            </a:extLst>
          </p:cNvPr>
          <p:cNvSpPr/>
          <p:nvPr/>
        </p:nvSpPr>
        <p:spPr>
          <a:xfrm>
            <a:off x="8504325" y="94216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F3A6773D-2294-9444-909F-DAE7B7DCBED0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53B3C48F-9A13-DF4C-9A82-EA9503E3D76F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25D7A10C-06F1-8D42-8177-C8AA38DF38F9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5FA76D16-D099-1A4E-94A7-4678062A9C3B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06934A42-283E-BA49-9C3A-27AA655A57A8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25D3D274-8934-8E44-9EC7-23CB6432B994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C8E54F78-E747-6247-942C-DA39E90949F3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F676A21-B3AA-3044-9B43-A3F7F14C43E1}"/>
              </a:ext>
            </a:extLst>
          </p:cNvPr>
          <p:cNvSpPr txBox="1"/>
          <p:nvPr/>
        </p:nvSpPr>
        <p:spPr>
          <a:xfrm>
            <a:off x="517789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1FFB727-56E4-444B-8C7C-1D65489F9F7C}"/>
              </a:ext>
            </a:extLst>
          </p:cNvPr>
          <p:cNvSpPr/>
          <p:nvPr/>
        </p:nvSpPr>
        <p:spPr>
          <a:xfrm flipV="1">
            <a:off x="5989804" y="892748"/>
            <a:ext cx="1790011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1252B6CB-FA8D-BC4C-B924-16FB4061FF08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7115CDEC-DF0D-3645-A89A-891DE74880C2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7115CDEC-DF0D-3645-A89A-891DE748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2E3735AB-4160-554A-9A7E-71924B7392EB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2E3735AB-4160-554A-9A7E-71924B739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24B030D8-4F87-0B45-95E1-4A30919BE896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24B030D8-4F87-0B45-95E1-4A30919B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C6DF4B5-CF86-C348-A5DF-B470964AE476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C6DF4B5-CF86-C348-A5DF-B470964AE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箭頭接點 140">
            <a:extLst>
              <a:ext uri="{FF2B5EF4-FFF2-40B4-BE49-F238E27FC236}">
                <a16:creationId xmlns:a16="http://schemas.microsoft.com/office/drawing/2014/main" id="{5B1258F9-6491-4D4A-AE91-AE84E4ED64E7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箭頭接點 141">
            <a:extLst>
              <a:ext uri="{FF2B5EF4-FFF2-40B4-BE49-F238E27FC236}">
                <a16:creationId xmlns:a16="http://schemas.microsoft.com/office/drawing/2014/main" id="{93121E66-6C78-C641-AAEC-6AA5BE1F38B3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>
            <a:extLst>
              <a:ext uri="{FF2B5EF4-FFF2-40B4-BE49-F238E27FC236}">
                <a16:creationId xmlns:a16="http://schemas.microsoft.com/office/drawing/2014/main" id="{E9D6D657-73FB-9645-9783-22B638DE9818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964A94F6-1243-E34F-B72A-0C18560EB4A7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FCC90EF3-A0BD-C94C-9ED5-D688E4FB7430}"/>
              </a:ext>
            </a:extLst>
          </p:cNvPr>
          <p:cNvSpPr txBox="1"/>
          <p:nvPr/>
        </p:nvSpPr>
        <p:spPr>
          <a:xfrm>
            <a:off x="7250328" y="1588849"/>
            <a:ext cx="2949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</a:rPr>
              <a:t>1.0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5B017201-4CD1-5844-9FDF-5185FED2940F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tx1"/>
                    </a:solidFill>
                  </a:rPr>
                  <a:t>0.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5B017201-4CD1-5844-9FDF-5185FED29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15792" cy="276999"/>
              </a:xfrm>
              <a:prstGeom prst="rect">
                <a:avLst/>
              </a:prstGeom>
              <a:blipFill>
                <a:blip r:embed="rId12"/>
                <a:stretch>
                  <a:fillRect l="-42308" t="-27273" r="-1923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70D111C-07A9-A943-B1F4-034ECE84DB9D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tx1"/>
                    </a:solidFill>
                  </a:rPr>
                  <a:t>0.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70D111C-07A9-A943-B1F4-034ECE84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15792" cy="276999"/>
              </a:xfrm>
              <a:prstGeom prst="rect">
                <a:avLst/>
              </a:prstGeom>
              <a:blipFill>
                <a:blip r:embed="rId13"/>
                <a:stretch>
                  <a:fillRect l="-42308" t="-21739" r="-19231" b="-47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F060001-7B40-C942-B960-9BD6E1D37AF5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直線箭頭接點 148">
            <a:extLst>
              <a:ext uri="{FF2B5EF4-FFF2-40B4-BE49-F238E27FC236}">
                <a16:creationId xmlns:a16="http://schemas.microsoft.com/office/drawing/2014/main" id="{FA576538-6C59-F04C-8677-6AA10316C058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>
            <a:extLst>
              <a:ext uri="{FF2B5EF4-FFF2-40B4-BE49-F238E27FC236}">
                <a16:creationId xmlns:a16="http://schemas.microsoft.com/office/drawing/2014/main" id="{D4193A84-1C66-7548-AC66-E505EC9D3A83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>
            <a:extLst>
              <a:ext uri="{FF2B5EF4-FFF2-40B4-BE49-F238E27FC236}">
                <a16:creationId xmlns:a16="http://schemas.microsoft.com/office/drawing/2014/main" id="{5991EDA2-4027-194B-A33B-05026C013901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184714E8-FE55-2A4F-89E9-0EC6F11A8F02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59459B83-23A0-3841-9F25-A18DD40EE6D6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59459B83-23A0-3841-9F25-A18DD40E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A143439-506A-5645-86C2-1D12E92814F8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A143439-506A-5645-86C2-1D12E9281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D3A11E0-ED51-E04E-BE82-99F83427D753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D3A11E0-ED51-E04E-BE82-99F83427D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箭頭接點 155">
            <a:extLst>
              <a:ext uri="{FF2B5EF4-FFF2-40B4-BE49-F238E27FC236}">
                <a16:creationId xmlns:a16="http://schemas.microsoft.com/office/drawing/2014/main" id="{E2BF761F-E40C-9749-98EE-98B4D5E6013E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>
            <a:extLst>
              <a:ext uri="{FF2B5EF4-FFF2-40B4-BE49-F238E27FC236}">
                <a16:creationId xmlns:a16="http://schemas.microsoft.com/office/drawing/2014/main" id="{09B4ACEC-DF02-C748-AA0C-66355F456439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>
            <a:extLst>
              <a:ext uri="{FF2B5EF4-FFF2-40B4-BE49-F238E27FC236}">
                <a16:creationId xmlns:a16="http://schemas.microsoft.com/office/drawing/2014/main" id="{6F3B7787-F5E9-C345-8269-D7C7AD4BB714}"/>
              </a:ext>
            </a:extLst>
          </p:cNvPr>
          <p:cNvCxnSpPr>
            <a:cxnSpLocks/>
            <a:stCxn id="127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F4F7D63-9B8F-EC48-B72B-2682EC3E99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6604" y="153257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E49E1697-3A8B-0F40-A6F3-B0B2A2CBBC9E}"/>
                  </a:ext>
                </a:extLst>
              </p:cNvPr>
              <p:cNvSpPr/>
              <p:nvPr/>
            </p:nvSpPr>
            <p:spPr>
              <a:xfrm>
                <a:off x="6037175" y="256153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E49E1697-3A8B-0F40-A6F3-B0B2A2CBB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75" y="2561537"/>
                <a:ext cx="77239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1ECA7523-BDF2-4C48-AB9B-970277256894}"/>
                  </a:ext>
                </a:extLst>
              </p:cNvPr>
              <p:cNvSpPr/>
              <p:nvPr/>
            </p:nvSpPr>
            <p:spPr>
              <a:xfrm>
                <a:off x="6039589" y="3890193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1ECA7523-BDF2-4C48-AB9B-970277256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89" y="3890193"/>
                <a:ext cx="77239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9DCC37D-3213-456F-8E69-4F976B63A3FD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9DCC37D-3213-456F-8E69-4F976B63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C30B8A2-7BAA-4A61-9F52-8F42EA9FCAD7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C30B8A2-7BAA-4A61-9F52-8F42EA9FC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E907EB-E2C1-4F13-881A-4707DAD35222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E907EB-E2C1-4F13-881A-4707DAD35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9D5326-3138-4E7D-8E99-1AFDB8E449FC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9D5326-3138-4E7D-8E99-1AFDB8E4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49DDEAD-DC0B-45F4-9BAE-D53DB4E89BCB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49DDEAD-DC0B-45F4-9BAE-D53DB4E89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B9DFAA1-4B40-41D2-90B9-545BA40D10DC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B9DFAA1-4B40-41D2-90B9-545BA40D1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98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3E22F60-B80E-894A-A1CC-A6ABADE11047}"/>
                  </a:ext>
                </a:extLst>
              </p:cNvPr>
              <p:cNvSpPr txBox="1"/>
              <p:nvPr/>
            </p:nvSpPr>
            <p:spPr>
              <a:xfrm>
                <a:off x="8175753" y="2769316"/>
                <a:ext cx="3345275" cy="604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3E22F60-B80E-894A-A1CC-A6ABADE1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53" y="2769316"/>
                <a:ext cx="3345275" cy="604396"/>
              </a:xfrm>
              <a:prstGeom prst="rect">
                <a:avLst/>
              </a:prstGeom>
              <a:blipFill>
                <a:blip r:embed="rId3"/>
                <a:stretch>
                  <a:fillRect l="-1132"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58CCC8-7AD8-6747-A150-C027A8534130}"/>
                  </a:ext>
                </a:extLst>
              </p:cNvPr>
              <p:cNvSpPr/>
              <p:nvPr/>
            </p:nvSpPr>
            <p:spPr>
              <a:xfrm>
                <a:off x="-77352" y="4985283"/>
                <a:ext cx="8140075" cy="1892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0.15911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0.2040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0.3685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58CCC8-7AD8-6747-A150-C027A853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352" y="4985283"/>
                <a:ext cx="8140075" cy="1892634"/>
              </a:xfrm>
              <a:prstGeom prst="rect">
                <a:avLst/>
              </a:prstGeom>
              <a:blipFill>
                <a:blip r:embed="rId4"/>
                <a:stretch>
                  <a:fillRect t="-13333" b="-2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43B33D21-0D4B-F04C-9A55-ED3E6C0B8E24}"/>
              </a:ext>
            </a:extLst>
          </p:cNvPr>
          <p:cNvGrpSpPr/>
          <p:nvPr/>
        </p:nvGrpSpPr>
        <p:grpSpPr>
          <a:xfrm>
            <a:off x="241496" y="892746"/>
            <a:ext cx="7276055" cy="4183751"/>
            <a:chOff x="241496" y="892746"/>
            <a:chExt cx="7568411" cy="4553691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48634A45-7B9D-9042-8BD4-4903B5747AD8}"/>
                </a:ext>
              </a:extLst>
            </p:cNvPr>
            <p:cNvSpPr/>
            <p:nvPr/>
          </p:nvSpPr>
          <p:spPr>
            <a:xfrm>
              <a:off x="275860" y="1312739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3535DA50-21B3-7543-A75E-5A5834163F4B}"/>
                </a:ext>
              </a:extLst>
            </p:cNvPr>
            <p:cNvSpPr/>
            <p:nvPr/>
          </p:nvSpPr>
          <p:spPr>
            <a:xfrm>
              <a:off x="249997" y="2673379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37CB8D2C-C1AC-FA43-9CC2-5FB772D300BD}"/>
                </a:ext>
              </a:extLst>
            </p:cNvPr>
            <p:cNvSpPr/>
            <p:nvPr/>
          </p:nvSpPr>
          <p:spPr>
            <a:xfrm>
              <a:off x="249997" y="4034021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21A50032-AA45-8F4F-83A4-06FE6B7C3579}"/>
                </a:ext>
              </a:extLst>
            </p:cNvPr>
            <p:cNvSpPr/>
            <p:nvPr/>
          </p:nvSpPr>
          <p:spPr>
            <a:xfrm>
              <a:off x="2054067" y="1312360"/>
              <a:ext cx="667372" cy="85583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3FAC932-C00F-F648-A596-9DA8257115C2}"/>
                </a:ext>
              </a:extLst>
            </p:cNvPr>
            <p:cNvSpPr/>
            <p:nvPr/>
          </p:nvSpPr>
          <p:spPr>
            <a:xfrm>
              <a:off x="2028203" y="2673002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EE859637-E2BD-AD4D-BD9F-29BA65B01F9C}"/>
                </a:ext>
              </a:extLst>
            </p:cNvPr>
            <p:cNvSpPr/>
            <p:nvPr/>
          </p:nvSpPr>
          <p:spPr>
            <a:xfrm>
              <a:off x="2028203" y="4033641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C4CAC0ED-7AF5-5242-80FE-BA40E3531E86}"/>
                </a:ext>
              </a:extLst>
            </p:cNvPr>
            <p:cNvSpPr txBox="1"/>
            <p:nvPr/>
          </p:nvSpPr>
          <p:spPr>
            <a:xfrm>
              <a:off x="241496" y="89275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776301A4-EE03-3D42-A9E2-98BD3B259F84}"/>
                </a:ext>
              </a:extLst>
            </p:cNvPr>
            <p:cNvSpPr txBox="1"/>
            <p:nvPr/>
          </p:nvSpPr>
          <p:spPr>
            <a:xfrm>
              <a:off x="5177893" y="89858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6D3FF38-1B5F-3645-99BF-9E5EB48995D4}"/>
                </a:ext>
              </a:extLst>
            </p:cNvPr>
            <p:cNvSpPr/>
            <p:nvPr/>
          </p:nvSpPr>
          <p:spPr>
            <a:xfrm flipV="1">
              <a:off x="4606230" y="892746"/>
              <a:ext cx="2364436" cy="45536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452CF885-2EA7-FF4F-99AC-89EA1EC6E385}"/>
                </a:ext>
              </a:extLst>
            </p:cNvPr>
            <p:cNvSpPr/>
            <p:nvPr/>
          </p:nvSpPr>
          <p:spPr>
            <a:xfrm>
              <a:off x="1138923" y="1303678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1" lang="en-US" altLang="zh-TW" sz="28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6DF4C58F-F794-0C49-A09A-9EFBABB47DD2}"/>
                    </a:ext>
                  </a:extLst>
                </p:cNvPr>
                <p:cNvSpPr/>
                <p:nvPr/>
              </p:nvSpPr>
              <p:spPr>
                <a:xfrm>
                  <a:off x="1142078" y="2673002"/>
                  <a:ext cx="667372" cy="8558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TW" sz="2400" b="1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sz="2400" b="1" i="1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6DF4C58F-F794-0C49-A09A-9EFBABB47D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78" y="2673002"/>
                  <a:ext cx="667372" cy="85583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E22D83A7-0BDE-0049-B706-3442261404E8}"/>
                    </a:ext>
                  </a:extLst>
                </p:cNvPr>
                <p:cNvSpPr/>
                <p:nvPr/>
              </p:nvSpPr>
              <p:spPr>
                <a:xfrm>
                  <a:off x="1142078" y="4033641"/>
                  <a:ext cx="667372" cy="8558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TW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sz="2400" b="1" i="1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E22D83A7-0BDE-0049-B706-34422614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78" y="4033641"/>
                  <a:ext cx="667372" cy="85583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2C608571-C94D-6142-A101-F47CCEA3918D}"/>
                    </a:ext>
                  </a:extLst>
                </p:cNvPr>
                <p:cNvSpPr txBox="1"/>
                <p:nvPr/>
              </p:nvSpPr>
              <p:spPr>
                <a:xfrm>
                  <a:off x="1324363" y="938771"/>
                  <a:ext cx="296491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i="1" baseline="-25000" dirty="0"/>
                </a:p>
              </p:txBody>
            </p:sp>
          </mc:Choice>
          <mc:Fallback xmlns="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2C608571-C94D-6142-A101-F47CCEA3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363" y="938771"/>
                  <a:ext cx="296491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1739" r="-13043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EB8FEF8A-45F9-8B41-84AE-F07D49EDA2D5}"/>
                    </a:ext>
                  </a:extLst>
                </p:cNvPr>
                <p:cNvSpPr txBox="1"/>
                <p:nvPr/>
              </p:nvSpPr>
              <p:spPr>
                <a:xfrm>
                  <a:off x="2233095" y="938547"/>
                  <a:ext cx="309315" cy="27699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alpha val="10000"/>
                    </a:schemeClr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EB8FEF8A-45F9-8B41-84AE-F07D49EDA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095" y="938547"/>
                  <a:ext cx="30931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r="-4000" b="-13636"/>
                  </a:stretch>
                </a:blipFill>
                <a:ln>
                  <a:solidFill>
                    <a:schemeClr val="tx1">
                      <a:alpha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A01B96D4-F554-5F46-8763-E7C981C91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243" y="1740279"/>
              <a:ext cx="734971" cy="46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6539B716-4004-CD47-8E03-75623F9A1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3611" y="3100921"/>
              <a:ext cx="722002" cy="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>
              <a:extLst>
                <a:ext uri="{FF2B5EF4-FFF2-40B4-BE49-F238E27FC236}">
                  <a16:creationId xmlns:a16="http://schemas.microsoft.com/office/drawing/2014/main" id="{DC51F80A-CA47-2640-B8C2-CA77EEA64BC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43" y="4461560"/>
              <a:ext cx="733370" cy="5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E0654C3A-6600-FB41-A8F0-87DC1E66F700}"/>
                </a:ext>
              </a:extLst>
            </p:cNvPr>
            <p:cNvSpPr txBox="1"/>
            <p:nvPr/>
          </p:nvSpPr>
          <p:spPr>
            <a:xfrm>
              <a:off x="5126596" y="489862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92E421CB-DD02-F04C-B812-494E50C5E568}"/>
                    </a:ext>
                  </a:extLst>
                </p:cNvPr>
                <p:cNvSpPr txBox="1"/>
                <p:nvPr/>
              </p:nvSpPr>
              <p:spPr>
                <a:xfrm>
                  <a:off x="7250328" y="1588849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92E421CB-DD02-F04C-B812-494E50C5E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1588849"/>
                  <a:ext cx="30130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8696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ED196176-7822-E948-B7CA-135AFA632006}"/>
                    </a:ext>
                  </a:extLst>
                </p:cNvPr>
                <p:cNvSpPr txBox="1"/>
                <p:nvPr/>
              </p:nvSpPr>
              <p:spPr>
                <a:xfrm>
                  <a:off x="7250328" y="2940395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ED196176-7822-E948-B7CA-135AFA632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2940395"/>
                  <a:ext cx="30130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739" r="-8696" b="-380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E2443FED-3624-754C-83CB-78578BFC623F}"/>
                    </a:ext>
                  </a:extLst>
                </p:cNvPr>
                <p:cNvSpPr txBox="1"/>
                <p:nvPr/>
              </p:nvSpPr>
              <p:spPr>
                <a:xfrm>
                  <a:off x="7250328" y="4332113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E2443FED-3624-754C-83CB-78578BFC6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4332113"/>
                  <a:ext cx="30130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739" r="-8696" b="-380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6147BACF-AC35-EA4C-AEA9-BA35A016FABE}"/>
                </a:ext>
              </a:extLst>
            </p:cNvPr>
            <p:cNvSpPr txBox="1"/>
            <p:nvPr/>
          </p:nvSpPr>
          <p:spPr>
            <a:xfrm>
              <a:off x="7030892" y="892758"/>
              <a:ext cx="779015" cy="401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</a:t>
              </a:r>
              <a:endParaRPr kumimoji="1" lang="zh-TW" altLang="en-US" b="1" baseline="-25000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直線箭頭接點 108">
              <a:extLst>
                <a:ext uri="{FF2B5EF4-FFF2-40B4-BE49-F238E27FC236}">
                  <a16:creationId xmlns:a16="http://schemas.microsoft.com/office/drawing/2014/main" id="{31B44789-FB47-8A4A-A6C8-ABE2F7FE7F2F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 flipV="1">
              <a:off x="5964586" y="1727349"/>
              <a:ext cx="1285742" cy="12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06935A19-BFE1-3549-B309-45F8F2D3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2985" y="3100921"/>
              <a:ext cx="1276222" cy="9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>
              <a:extLst>
                <a:ext uri="{FF2B5EF4-FFF2-40B4-BE49-F238E27FC236}">
                  <a16:creationId xmlns:a16="http://schemas.microsoft.com/office/drawing/2014/main" id="{D68DC57A-CC5C-C74B-9460-4E80C1A7BAF9}"/>
                </a:ext>
              </a:extLst>
            </p:cNvPr>
            <p:cNvCxnSpPr>
              <a:cxnSpLocks/>
            </p:cNvCxnSpPr>
            <p:nvPr/>
          </p:nvCxnSpPr>
          <p:spPr>
            <a:xfrm>
              <a:off x="5962985" y="4461560"/>
              <a:ext cx="12762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A997A4D4-F63C-E24C-968B-26256EBB36DB}"/>
                </a:ext>
              </a:extLst>
            </p:cNvPr>
            <p:cNvSpPr txBox="1"/>
            <p:nvPr/>
          </p:nvSpPr>
          <p:spPr>
            <a:xfrm>
              <a:off x="6919421" y="3105807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9582AE4-4360-2D44-8E2C-0FBD5E22292C}"/>
                    </a:ext>
                  </a:extLst>
                </p:cNvPr>
                <p:cNvSpPr/>
                <p:nvPr/>
              </p:nvSpPr>
              <p:spPr>
                <a:xfrm>
                  <a:off x="2888250" y="1259484"/>
                  <a:ext cx="7935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9582AE4-4360-2D44-8E2C-0FBD5E222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250" y="1259484"/>
                  <a:ext cx="79355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B2CD60C-5196-8544-8A9C-3555867B8EE7}"/>
                    </a:ext>
                  </a:extLst>
                </p:cNvPr>
                <p:cNvSpPr/>
                <p:nvPr/>
              </p:nvSpPr>
              <p:spPr>
                <a:xfrm>
                  <a:off x="5855191" y="1259484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B2CD60C-5196-8544-8A9C-3555867B8E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1" y="1259484"/>
                  <a:ext cx="803426" cy="40198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5D41436-6D10-064F-8CA3-D88AF9942BC9}"/>
                    </a:ext>
                  </a:extLst>
                </p:cNvPr>
                <p:cNvSpPr/>
                <p:nvPr/>
              </p:nvSpPr>
              <p:spPr>
                <a:xfrm>
                  <a:off x="4656504" y="1264409"/>
                  <a:ext cx="6585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5D41436-6D10-064F-8CA3-D88AF9942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504" y="1264409"/>
                  <a:ext cx="65857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55E97F03-13A0-3242-8A26-2E264DB37CA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2721439" y="1740279"/>
              <a:ext cx="980404" cy="4627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6EFBCC20-5C95-6249-AB65-DD2917DD83B6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flipV="1">
              <a:off x="2695575" y="1744906"/>
              <a:ext cx="1006268" cy="1356015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箭頭接點 117">
              <a:extLst>
                <a:ext uri="{FF2B5EF4-FFF2-40B4-BE49-F238E27FC236}">
                  <a16:creationId xmlns:a16="http://schemas.microsoft.com/office/drawing/2014/main" id="{A7E5E7DA-2E14-CC45-BA1C-A380C928D3E2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2695575" y="1744906"/>
              <a:ext cx="1006268" cy="2716654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1328BF-5E20-4D45-AB0E-D05EEB69F33C}"/>
                    </a:ext>
                  </a:extLst>
                </p:cNvPr>
                <p:cNvSpPr/>
                <p:nvPr/>
              </p:nvSpPr>
              <p:spPr>
                <a:xfrm>
                  <a:off x="5855191" y="2609973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1328BF-5E20-4D45-AB0E-D05EEB69F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1" y="2609973"/>
                  <a:ext cx="803426" cy="40198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44F6C021-E214-A848-B65D-F5BBA1C2FDEF}"/>
                    </a:ext>
                  </a:extLst>
                </p:cNvPr>
                <p:cNvSpPr/>
                <p:nvPr/>
              </p:nvSpPr>
              <p:spPr>
                <a:xfrm>
                  <a:off x="4656504" y="2614898"/>
                  <a:ext cx="6585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44F6C021-E214-A848-B65D-F5BBA1C2F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504" y="2614898"/>
                  <a:ext cx="658578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4C7488B9-4B85-BC43-9843-25238798AF32}"/>
                    </a:ext>
                  </a:extLst>
                </p:cNvPr>
                <p:cNvSpPr/>
                <p:nvPr/>
              </p:nvSpPr>
              <p:spPr>
                <a:xfrm>
                  <a:off x="5849765" y="3903057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4C7488B9-4B85-BC43-9843-25238798A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765" y="3903057"/>
                  <a:ext cx="803426" cy="40198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8809B5D7-F639-0E4A-83D3-9D86D8736AD7}"/>
                    </a:ext>
                  </a:extLst>
                </p:cNvPr>
                <p:cNvSpPr/>
                <p:nvPr/>
              </p:nvSpPr>
              <p:spPr>
                <a:xfrm>
                  <a:off x="4651078" y="3907983"/>
                  <a:ext cx="6585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8809B5D7-F639-0E4A-83D3-9D86D8736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078" y="3907983"/>
                  <a:ext cx="658578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C52103-785C-204F-A5FA-72D63F11B015}"/>
              </a:ext>
            </a:extLst>
          </p:cNvPr>
          <p:cNvGrpSpPr/>
          <p:nvPr/>
        </p:nvGrpSpPr>
        <p:grpSpPr>
          <a:xfrm>
            <a:off x="6761095" y="1141014"/>
            <a:ext cx="5098015" cy="1167846"/>
            <a:chOff x="6761095" y="1141014"/>
            <a:chExt cx="5098015" cy="11678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1347101C-2BB9-2247-80AC-23F9A774F5DC}"/>
                    </a:ext>
                  </a:extLst>
                </p:cNvPr>
                <p:cNvSpPr txBox="1"/>
                <p:nvPr/>
              </p:nvSpPr>
              <p:spPr>
                <a:xfrm>
                  <a:off x="6761095" y="1195445"/>
                  <a:ext cx="5098015" cy="10557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kumimoji="1"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𝑖𝑛𝑎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den>
                        </m:f>
                      </m:oMath>
                    </m:oMathPara>
                  </a14:m>
                  <a:endParaRPr kumimoji="1" lang="en-US" altLang="zh-TW" b="0" dirty="0"/>
                </a:p>
                <a:p>
                  <a:r>
                    <a:rPr kumimoji="1" lang="en-US" altLang="zh-TW" dirty="0"/>
                    <a:t>  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1347101C-2BB9-2247-80AC-23F9A774F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095" y="1195445"/>
                  <a:ext cx="5098015" cy="1055738"/>
                </a:xfrm>
                <a:prstGeom prst="rect">
                  <a:avLst/>
                </a:prstGeom>
                <a:blipFill>
                  <a:blip r:embed="rId22"/>
                  <a:stretch>
                    <a:fillRect t="-82143" b="-1023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EB7249-F93E-9245-A4CF-E40ACD8343AC}"/>
                </a:ext>
              </a:extLst>
            </p:cNvPr>
            <p:cNvSpPr/>
            <p:nvPr/>
          </p:nvSpPr>
          <p:spPr>
            <a:xfrm>
              <a:off x="7971975" y="1141014"/>
              <a:ext cx="3755205" cy="1167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295BEB91-153A-A24E-9411-9FC09B0876AC}"/>
                  </a:ext>
                </a:extLst>
              </p:cNvPr>
              <p:cNvSpPr/>
              <p:nvPr/>
            </p:nvSpPr>
            <p:spPr>
              <a:xfrm>
                <a:off x="8270989" y="5863115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295BEB91-153A-A24E-9411-9FC09B087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5863115"/>
                <a:ext cx="3407728" cy="665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圓角矩形 123">
            <a:extLst>
              <a:ext uri="{FF2B5EF4-FFF2-40B4-BE49-F238E27FC236}">
                <a16:creationId xmlns:a16="http://schemas.microsoft.com/office/drawing/2014/main" id="{E535BB51-A990-DE44-B767-039FF8A875A8}"/>
              </a:ext>
            </a:extLst>
          </p:cNvPr>
          <p:cNvSpPr/>
          <p:nvPr/>
        </p:nvSpPr>
        <p:spPr>
          <a:xfrm>
            <a:off x="8504325" y="4197832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77A74391-A448-1C4D-8E06-098D331523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2219" y="4788234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A3A58C4-08A2-4219-975C-AEAE255A077B}"/>
                  </a:ext>
                </a:extLst>
              </p:cNvPr>
              <p:cNvSpPr txBox="1"/>
              <p:nvPr/>
            </p:nvSpPr>
            <p:spPr>
              <a:xfrm>
                <a:off x="335798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A3A58C4-08A2-4219-975C-AEAE255A0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80" y="1157744"/>
                <a:ext cx="1238129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2A58591-9A79-418E-9343-C54588D88A65}"/>
                  </a:ext>
                </a:extLst>
              </p:cNvPr>
              <p:cNvSpPr txBox="1"/>
              <p:nvPr/>
            </p:nvSpPr>
            <p:spPr>
              <a:xfrm>
                <a:off x="3355268" y="234899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2A58591-9A79-418E-9343-C54588D8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268" y="2348999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39A8848-1F76-4619-9DCB-400F1C68F6B3}"/>
                  </a:ext>
                </a:extLst>
              </p:cNvPr>
              <p:cNvSpPr txBox="1"/>
              <p:nvPr/>
            </p:nvSpPr>
            <p:spPr>
              <a:xfrm>
                <a:off x="3353246" y="355839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39A8848-1F76-4619-9DCB-400F1C68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246" y="3558399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A861A1-EF41-45C1-B3BC-88B371B9888B}"/>
                  </a:ext>
                </a:extLst>
              </p:cNvPr>
              <p:cNvSpPr/>
              <p:nvPr/>
            </p:nvSpPr>
            <p:spPr>
              <a:xfrm>
                <a:off x="4797677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A861A1-EF41-45C1-B3BC-88B371B98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77" y="805541"/>
                <a:ext cx="1242263" cy="156966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D856453-C159-4238-A003-00164C760058}"/>
                  </a:ext>
                </a:extLst>
              </p:cNvPr>
              <p:cNvSpPr/>
              <p:nvPr/>
            </p:nvSpPr>
            <p:spPr>
              <a:xfrm>
                <a:off x="4797677" y="202342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D856453-C159-4238-A003-00164C760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77" y="2023423"/>
                <a:ext cx="1242263" cy="156966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E3CB7B6-D561-4C94-94A3-2E15AAB68659}"/>
                  </a:ext>
                </a:extLst>
              </p:cNvPr>
              <p:cNvSpPr/>
              <p:nvPr/>
            </p:nvSpPr>
            <p:spPr>
              <a:xfrm>
                <a:off x="4792943" y="327352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E3CB7B6-D561-4C94-94A3-2E15AAB68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43" y="3273527"/>
                <a:ext cx="1242263" cy="156966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9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B187D10-D972-4331-A8C1-EFDBD49958B2}"/>
                  </a:ext>
                </a:extLst>
              </p:cNvPr>
              <p:cNvSpPr/>
              <p:nvPr/>
            </p:nvSpPr>
            <p:spPr>
              <a:xfrm>
                <a:off x="4144992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B187D10-D972-4331-A8C1-EFDBD4995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92" y="80554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>
            <a:extLst>
              <a:ext uri="{FF2B5EF4-FFF2-40B4-BE49-F238E27FC236}">
                <a16:creationId xmlns:a16="http://schemas.microsoft.com/office/drawing/2014/main" id="{DB5DB6B9-A6D5-D846-B412-A4A61903C3DD}"/>
              </a:ext>
            </a:extLst>
          </p:cNvPr>
          <p:cNvSpPr/>
          <p:nvPr/>
        </p:nvSpPr>
        <p:spPr>
          <a:xfrm flipV="1">
            <a:off x="1639012" y="892746"/>
            <a:ext cx="2754670" cy="402810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391CA58-9414-0348-B42E-4DC301B548F0}"/>
                  </a:ext>
                </a:extLst>
              </p:cNvPr>
              <p:cNvSpPr txBox="1"/>
              <p:nvPr/>
            </p:nvSpPr>
            <p:spPr>
              <a:xfrm>
                <a:off x="121131" y="5682588"/>
                <a:ext cx="726545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391CA58-9414-0348-B42E-4DC301B5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1" y="5682588"/>
                <a:ext cx="7265450" cy="931024"/>
              </a:xfrm>
              <a:prstGeom prst="rect">
                <a:avLst/>
              </a:prstGeom>
              <a:blipFill>
                <a:blip r:embed="rId4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0F57AC23-4746-034B-BD68-130B2ACEC930}"/>
              </a:ext>
            </a:extLst>
          </p:cNvPr>
          <p:cNvSpPr/>
          <p:nvPr/>
        </p:nvSpPr>
        <p:spPr>
          <a:xfrm>
            <a:off x="269098" y="1296413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60F5C560-8819-9140-AEE2-BA412AA20E8F}"/>
              </a:ext>
            </a:extLst>
          </p:cNvPr>
          <p:cNvSpPr/>
          <p:nvPr/>
        </p:nvSpPr>
        <p:spPr>
          <a:xfrm>
            <a:off x="248324" y="2604161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6E8BFE2E-9A35-4049-A143-23C61ABA25EE}"/>
              </a:ext>
            </a:extLst>
          </p:cNvPr>
          <p:cNvSpPr/>
          <p:nvPr/>
        </p:nvSpPr>
        <p:spPr>
          <a:xfrm>
            <a:off x="248324" y="3911912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8739419-B0B2-1A4B-9094-E6F80F419A20}"/>
              </a:ext>
            </a:extLst>
          </p:cNvPr>
          <p:cNvSpPr/>
          <p:nvPr/>
        </p:nvSpPr>
        <p:spPr>
          <a:xfrm>
            <a:off x="1697378" y="1296049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34F8C07-B7F2-8A48-9AAB-697DE8CEA2B9}"/>
              </a:ext>
            </a:extLst>
          </p:cNvPr>
          <p:cNvSpPr txBox="1"/>
          <p:nvPr/>
        </p:nvSpPr>
        <p:spPr>
          <a:xfrm>
            <a:off x="241496" y="892758"/>
            <a:ext cx="591245" cy="35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850E191-CEA0-0D43-BB66-F02122CF7C96}"/>
              </a:ext>
            </a:extLst>
          </p:cNvPr>
          <p:cNvSpPr txBox="1"/>
          <p:nvPr/>
        </p:nvSpPr>
        <p:spPr>
          <a:xfrm>
            <a:off x="4393682" y="89835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83C4B578-1BD4-6746-BB15-EE1D0873F55B}"/>
              </a:ext>
            </a:extLst>
          </p:cNvPr>
          <p:cNvSpPr/>
          <p:nvPr/>
        </p:nvSpPr>
        <p:spPr>
          <a:xfrm>
            <a:off x="962322" y="1287704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063282ED-08E6-CC4D-B8F2-EDB3C356719A}"/>
                  </a:ext>
                </a:extLst>
              </p:cNvPr>
              <p:cNvSpPr/>
              <p:nvPr/>
            </p:nvSpPr>
            <p:spPr>
              <a:xfrm>
                <a:off x="964856" y="2603799"/>
                <a:ext cx="536043" cy="822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063282ED-08E6-CC4D-B8F2-EDB3C3567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56" y="2603799"/>
                <a:ext cx="536043" cy="8225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DDA89CBB-940A-AA41-A395-48ADD26329D2}"/>
                  </a:ext>
                </a:extLst>
              </p:cNvPr>
              <p:cNvSpPr/>
              <p:nvPr/>
            </p:nvSpPr>
            <p:spPr>
              <a:xfrm>
                <a:off x="964856" y="3911547"/>
                <a:ext cx="536043" cy="822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DDA89CBB-940A-AA41-A395-48ADD2632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56" y="3911547"/>
                <a:ext cx="536043" cy="82256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A1F5B4B-F227-304C-91D8-93B4675BC525}"/>
                  </a:ext>
                </a:extLst>
              </p:cNvPr>
              <p:cNvSpPr txBox="1"/>
              <p:nvPr/>
            </p:nvSpPr>
            <p:spPr>
              <a:xfrm>
                <a:off x="1111270" y="936982"/>
                <a:ext cx="238146" cy="26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A1F5B4B-F227-304C-91D8-93B4675B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70" y="936982"/>
                <a:ext cx="238146" cy="260131"/>
              </a:xfrm>
              <a:prstGeom prst="rect">
                <a:avLst/>
              </a:prstGeom>
              <a:blipFill>
                <a:blip r:embed="rId7"/>
                <a:stretch>
                  <a:fillRect l="-36842" r="-26316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8869DF59-6F76-C74B-BE66-27BD9D445932}"/>
                  </a:ext>
                </a:extLst>
              </p:cNvPr>
              <p:cNvSpPr txBox="1"/>
              <p:nvPr/>
            </p:nvSpPr>
            <p:spPr>
              <a:xfrm>
                <a:off x="1841176" y="936767"/>
                <a:ext cx="248446" cy="26623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8869DF59-6F76-C74B-BE66-27BD9D44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76" y="936767"/>
                <a:ext cx="248446" cy="266231"/>
              </a:xfrm>
              <a:prstGeom prst="rect">
                <a:avLst/>
              </a:prstGeom>
              <a:blipFill>
                <a:blip r:embed="rId8"/>
                <a:stretch>
                  <a:fillRect l="-27273" r="-9091" b="-1304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A7E58136-2D06-8B4C-B2EA-D20404262BA7}"/>
              </a:ext>
            </a:extLst>
          </p:cNvPr>
          <p:cNvCxnSpPr>
            <a:cxnSpLocks/>
          </p:cNvCxnSpPr>
          <p:nvPr/>
        </p:nvCxnSpPr>
        <p:spPr>
          <a:xfrm flipV="1">
            <a:off x="3711980" y="1707333"/>
            <a:ext cx="590339" cy="4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6CD0AFC5-12A2-EE48-BA76-2C60D41D0F62}"/>
              </a:ext>
            </a:extLst>
          </p:cNvPr>
          <p:cNvCxnSpPr>
            <a:cxnSpLocks/>
          </p:cNvCxnSpPr>
          <p:nvPr/>
        </p:nvCxnSpPr>
        <p:spPr>
          <a:xfrm flipV="1">
            <a:off x="3721111" y="3015084"/>
            <a:ext cx="579922" cy="55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BDFA1A15-3514-1D4D-A23A-57E9F0E73661}"/>
              </a:ext>
            </a:extLst>
          </p:cNvPr>
          <p:cNvCxnSpPr>
            <a:cxnSpLocks/>
          </p:cNvCxnSpPr>
          <p:nvPr/>
        </p:nvCxnSpPr>
        <p:spPr>
          <a:xfrm>
            <a:off x="3711980" y="4322832"/>
            <a:ext cx="589053" cy="575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F14F91F-C897-BE43-B557-E05B3FDE39EC}"/>
              </a:ext>
            </a:extLst>
          </p:cNvPr>
          <p:cNvSpPr txBox="1"/>
          <p:nvPr/>
        </p:nvSpPr>
        <p:spPr>
          <a:xfrm>
            <a:off x="4352479" y="47429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DE81ABE-E165-214C-B579-77637A2C8D8A}"/>
                  </a:ext>
                </a:extLst>
              </p:cNvPr>
              <p:cNvSpPr txBox="1"/>
              <p:nvPr/>
            </p:nvSpPr>
            <p:spPr>
              <a:xfrm>
                <a:off x="6058291" y="1561790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DE81ABE-E165-214C-B579-77637A2C8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1561790"/>
                <a:ext cx="242008" cy="266231"/>
              </a:xfrm>
              <a:prstGeom prst="rect">
                <a:avLst/>
              </a:prstGeom>
              <a:blipFill>
                <a:blip r:embed="rId9"/>
                <a:stretch>
                  <a:fillRect l="-35000" r="-25000" b="-2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EDCF7371-80C7-E640-9389-7F2715F035A2}"/>
                  </a:ext>
                </a:extLst>
              </p:cNvPr>
              <p:cNvSpPr txBox="1"/>
              <p:nvPr/>
            </p:nvSpPr>
            <p:spPr>
              <a:xfrm>
                <a:off x="6058291" y="2860798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EDCF7371-80C7-E640-9389-7F2715F0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2860798"/>
                <a:ext cx="242008" cy="266231"/>
              </a:xfrm>
              <a:prstGeom prst="rect">
                <a:avLst/>
              </a:prstGeom>
              <a:blipFill>
                <a:blip r:embed="rId10"/>
                <a:stretch>
                  <a:fillRect l="-35000" r="-25000" b="-2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412FBC2B-BC9D-8342-B7FA-91D23FCD05D7}"/>
                  </a:ext>
                </a:extLst>
              </p:cNvPr>
              <p:cNvSpPr txBox="1"/>
              <p:nvPr/>
            </p:nvSpPr>
            <p:spPr>
              <a:xfrm>
                <a:off x="6058291" y="4198416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412FBC2B-BC9D-8342-B7FA-91D23FCD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4198416"/>
                <a:ext cx="242008" cy="266231"/>
              </a:xfrm>
              <a:prstGeom prst="rect">
                <a:avLst/>
              </a:prstGeom>
              <a:blipFill>
                <a:blip r:embed="rId11"/>
                <a:stretch>
                  <a:fillRect l="-35000" r="-25000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EB9B78B5-5977-9147-9610-F70593D77B39}"/>
              </a:ext>
            </a:extLst>
          </p:cNvPr>
          <p:cNvSpPr txBox="1"/>
          <p:nvPr/>
        </p:nvSpPr>
        <p:spPr>
          <a:xfrm>
            <a:off x="5882037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6D2A17C6-2A1F-BF42-BB1C-6CCBEAECC81C}"/>
              </a:ext>
            </a:extLst>
          </p:cNvPr>
          <p:cNvCxnSpPr>
            <a:cxnSpLocks/>
            <a:endCxn id="102" idx="1"/>
          </p:cNvCxnSpPr>
          <p:nvPr/>
        </p:nvCxnSpPr>
        <p:spPr>
          <a:xfrm flipV="1">
            <a:off x="5025565" y="1694906"/>
            <a:ext cx="1032726" cy="124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CCE21625-3104-A046-8EF8-D0730A2CAFFC}"/>
              </a:ext>
            </a:extLst>
          </p:cNvPr>
          <p:cNvCxnSpPr>
            <a:cxnSpLocks/>
          </p:cNvCxnSpPr>
          <p:nvPr/>
        </p:nvCxnSpPr>
        <p:spPr>
          <a:xfrm flipV="1">
            <a:off x="5024279" y="3015084"/>
            <a:ext cx="1025079" cy="87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116EA61C-E746-D54C-92E6-E38C14A185BB}"/>
              </a:ext>
            </a:extLst>
          </p:cNvPr>
          <p:cNvCxnSpPr>
            <a:cxnSpLocks/>
          </p:cNvCxnSpPr>
          <p:nvPr/>
        </p:nvCxnSpPr>
        <p:spPr>
          <a:xfrm>
            <a:off x="5024279" y="4322832"/>
            <a:ext cx="102507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517696E3-D297-E544-8317-27FE0F148A57}"/>
              </a:ext>
            </a:extLst>
          </p:cNvPr>
          <p:cNvSpPr txBox="1"/>
          <p:nvPr/>
        </p:nvSpPr>
        <p:spPr>
          <a:xfrm>
            <a:off x="5792502" y="3019780"/>
            <a:ext cx="148379" cy="35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F000BA1-AB0A-3D4D-9546-BBA2D52BF141}"/>
                  </a:ext>
                </a:extLst>
              </p:cNvPr>
              <p:cNvSpPr/>
              <p:nvPr/>
            </p:nvSpPr>
            <p:spPr>
              <a:xfrm>
                <a:off x="2182945" y="1245228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F000BA1-AB0A-3D4D-9546-BBA2D52BF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45" y="1245228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9C54AF5-886E-1641-ADB5-2331620223C8}"/>
                  </a:ext>
                </a:extLst>
              </p:cNvPr>
              <p:cNvSpPr/>
              <p:nvPr/>
            </p:nvSpPr>
            <p:spPr>
              <a:xfrm>
                <a:off x="4937697" y="1245228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9C54AF5-886E-1641-ADB5-233162022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97" y="1245228"/>
                <a:ext cx="7723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8B4E179-1E39-D147-96DB-682D815DB303}"/>
                  </a:ext>
                </a:extLst>
              </p:cNvPr>
              <p:cNvSpPr/>
              <p:nvPr/>
            </p:nvSpPr>
            <p:spPr>
              <a:xfrm>
                <a:off x="3787692" y="1249962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8B4E179-1E39-D147-96DB-682D815DB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92" y="1249962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1B80070C-74CC-094A-A042-C7A57BB640D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2233421" y="1707333"/>
            <a:ext cx="787474" cy="4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554CEB3D-07A4-1144-97CF-5CE1C6023F18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233183" y="1711781"/>
            <a:ext cx="787711" cy="1306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C60D12BF-3C11-ED4D-917B-5ECA79C8E7EF}"/>
              </a:ext>
            </a:extLst>
          </p:cNvPr>
          <p:cNvCxnSpPr>
            <a:cxnSpLocks/>
            <a:stCxn id="67" idx="6"/>
          </p:cNvCxnSpPr>
          <p:nvPr/>
        </p:nvCxnSpPr>
        <p:spPr>
          <a:xfrm flipV="1">
            <a:off x="2233182" y="1711781"/>
            <a:ext cx="787712" cy="261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14A931AD-24C9-404B-863E-E08E38B63A3C}"/>
                  </a:ext>
                </a:extLst>
              </p:cNvPr>
              <p:cNvSpPr/>
              <p:nvPr/>
            </p:nvSpPr>
            <p:spPr>
              <a:xfrm>
                <a:off x="4937697" y="254322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14A931AD-24C9-404B-863E-E08E38B63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97" y="2543220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162B3822-38B2-D34F-AFC2-63CB2B65E149}"/>
                  </a:ext>
                </a:extLst>
              </p:cNvPr>
              <p:cNvSpPr/>
              <p:nvPr/>
            </p:nvSpPr>
            <p:spPr>
              <a:xfrm>
                <a:off x="3787692" y="2547954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162B3822-38B2-D34F-AFC2-63CB2B65E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92" y="2547954"/>
                <a:ext cx="65857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1B95970-70E6-9A45-AB68-53562652C5D3}"/>
                  </a:ext>
                </a:extLst>
              </p:cNvPr>
              <p:cNvSpPr/>
              <p:nvPr/>
            </p:nvSpPr>
            <p:spPr>
              <a:xfrm>
                <a:off x="4933339" y="37860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1B95970-70E6-9A45-AB68-53562652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339" y="3786040"/>
                <a:ext cx="77239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3B84F74-56B2-B241-A43E-72FBC6F860BD}"/>
                  </a:ext>
                </a:extLst>
              </p:cNvPr>
              <p:cNvSpPr/>
              <p:nvPr/>
            </p:nvSpPr>
            <p:spPr>
              <a:xfrm>
                <a:off x="3783334" y="3790773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3B84F74-56B2-B241-A43E-72FBC6F86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34" y="3790773"/>
                <a:ext cx="658578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D974AB22-91B4-344E-BF0E-3260B557732D}"/>
                  </a:ext>
                </a:extLst>
              </p:cNvPr>
              <p:cNvSpPr/>
              <p:nvPr/>
            </p:nvSpPr>
            <p:spPr>
              <a:xfrm>
                <a:off x="123241" y="5177626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D974AB22-91B4-344E-BF0E-3260B5577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1" y="5177626"/>
                <a:ext cx="58688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E856D94-4A5F-AD42-9C21-FE886D029D62}"/>
                  </a:ext>
                </a:extLst>
              </p:cNvPr>
              <p:cNvSpPr/>
              <p:nvPr/>
            </p:nvSpPr>
            <p:spPr>
              <a:xfrm>
                <a:off x="8270989" y="2616513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E856D94-4A5F-AD42-9C21-FE886D029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16513"/>
                <a:ext cx="3407728" cy="665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圓角矩形 123">
            <a:extLst>
              <a:ext uri="{FF2B5EF4-FFF2-40B4-BE49-F238E27FC236}">
                <a16:creationId xmlns:a16="http://schemas.microsoft.com/office/drawing/2014/main" id="{65F4CC0F-F122-BF4A-A3EA-D683F6E4623D}"/>
              </a:ext>
            </a:extLst>
          </p:cNvPr>
          <p:cNvSpPr/>
          <p:nvPr/>
        </p:nvSpPr>
        <p:spPr>
          <a:xfrm>
            <a:off x="8504325" y="951230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54B49E98-71C4-9748-A6A8-D6B9B0FD92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7834" y="1541632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493ABC8-B5EA-4223-B98B-4248A428A2EE}"/>
                  </a:ext>
                </a:extLst>
              </p:cNvPr>
              <p:cNvSpPr/>
              <p:nvPr/>
            </p:nvSpPr>
            <p:spPr>
              <a:xfrm>
                <a:off x="4144992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493ABC8-B5EA-4223-B98B-4248A428A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92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0B3F4CF-B8BE-4D07-883D-EC9B6C8353E5}"/>
                  </a:ext>
                </a:extLst>
              </p:cNvPr>
              <p:cNvSpPr/>
              <p:nvPr/>
            </p:nvSpPr>
            <p:spPr>
              <a:xfrm>
                <a:off x="4140258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0B3F4CF-B8BE-4D07-883D-EC9B6C83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58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98BBBC8-FA75-4A8D-B5B6-4124D31120DA}"/>
                  </a:ext>
                </a:extLst>
              </p:cNvPr>
              <p:cNvSpPr txBox="1"/>
              <p:nvPr/>
            </p:nvSpPr>
            <p:spPr>
              <a:xfrm>
                <a:off x="2731293" y="112163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98BBBC8-FA75-4A8D-B5B6-4124D311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3" y="1121637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1828B0C-9F6D-43CE-BF44-03FCA457520A}"/>
                  </a:ext>
                </a:extLst>
              </p:cNvPr>
              <p:cNvSpPr txBox="1"/>
              <p:nvPr/>
            </p:nvSpPr>
            <p:spPr>
              <a:xfrm>
                <a:off x="2729392" y="24516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1828B0C-9F6D-43CE-BF44-03FCA457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92" y="2451689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FA10AA8-C927-4490-A30E-4BF1BC3F8997}"/>
                  </a:ext>
                </a:extLst>
              </p:cNvPr>
              <p:cNvSpPr txBox="1"/>
              <p:nvPr/>
            </p:nvSpPr>
            <p:spPr>
              <a:xfrm>
                <a:off x="2729499" y="37400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FA10AA8-C927-4490-A30E-4BF1BC3F8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99" y="3740044"/>
                <a:ext cx="1238129" cy="101566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6FCA29-7C5C-4CA6-85C6-1C610956E810}"/>
                  </a:ext>
                </a:extLst>
              </p:cNvPr>
              <p:cNvSpPr/>
              <p:nvPr/>
            </p:nvSpPr>
            <p:spPr>
              <a:xfrm>
                <a:off x="1801313" y="2185857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6FCA29-7C5C-4CA6-85C6-1C610956E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313" y="2185857"/>
                <a:ext cx="79355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2BDB016-E206-4BE5-BDB7-0EB28009E87B}"/>
                  </a:ext>
                </a:extLst>
              </p:cNvPr>
              <p:cNvSpPr/>
              <p:nvPr/>
            </p:nvSpPr>
            <p:spPr>
              <a:xfrm>
                <a:off x="1698733" y="3461170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2BDB016-E206-4BE5-BDB7-0EB2800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33" y="3461170"/>
                <a:ext cx="79355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橢圓 65">
            <a:extLst>
              <a:ext uri="{FF2B5EF4-FFF2-40B4-BE49-F238E27FC236}">
                <a16:creationId xmlns:a16="http://schemas.microsoft.com/office/drawing/2014/main" id="{C1101371-F78D-4A57-A841-9DF0E6073504}"/>
              </a:ext>
            </a:extLst>
          </p:cNvPr>
          <p:cNvSpPr/>
          <p:nvPr/>
        </p:nvSpPr>
        <p:spPr>
          <a:xfrm>
            <a:off x="1697140" y="2607382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3079C14-F328-4A1D-9A1D-0FA89CFF2183}"/>
              </a:ext>
            </a:extLst>
          </p:cNvPr>
          <p:cNvSpPr/>
          <p:nvPr/>
        </p:nvSpPr>
        <p:spPr>
          <a:xfrm>
            <a:off x="1697139" y="3911080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8EF0A98-8BC1-4C18-997D-2DD28028FD3B}"/>
                  </a:ext>
                </a:extLst>
              </p:cNvPr>
              <p:cNvSpPr/>
              <p:nvPr/>
            </p:nvSpPr>
            <p:spPr>
              <a:xfrm>
                <a:off x="3902567" y="71833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8EF0A98-8BC1-4C18-997D-2DD28028F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67" y="71833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4AED8A-5A71-0C43-889B-390A9E4F08BB}"/>
                  </a:ext>
                </a:extLst>
              </p:cNvPr>
              <p:cNvSpPr/>
              <p:nvPr/>
            </p:nvSpPr>
            <p:spPr>
              <a:xfrm>
                <a:off x="241496" y="4965559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4AED8A-5A71-0C43-889B-390A9E4F0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6" y="4965559"/>
                <a:ext cx="3352136" cy="1892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6C6ADE-BFB2-6140-B0CC-C60852A5C260}"/>
                  </a:ext>
                </a:extLst>
              </p:cNvPr>
              <p:cNvSpPr/>
              <p:nvPr/>
            </p:nvSpPr>
            <p:spPr>
              <a:xfrm>
                <a:off x="3745493" y="4965559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6C6ADE-BFB2-6140-B0CC-C60852A5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93" y="4965559"/>
                <a:ext cx="3352136" cy="1892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0E84F9-33FC-D844-BA15-371BE286FADC}"/>
                  </a:ext>
                </a:extLst>
              </p:cNvPr>
              <p:cNvSpPr/>
              <p:nvPr/>
            </p:nvSpPr>
            <p:spPr>
              <a:xfrm>
                <a:off x="7642235" y="4967165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0E84F9-33FC-D844-BA15-371BE286F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35" y="4967165"/>
                <a:ext cx="3352136" cy="1892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5B1F0065-A78B-014F-B857-B7A5A3663733}"/>
              </a:ext>
            </a:extLst>
          </p:cNvPr>
          <p:cNvSpPr/>
          <p:nvPr/>
        </p:nvSpPr>
        <p:spPr>
          <a:xfrm>
            <a:off x="268451" y="1261039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AFFC901-6908-954F-AD9F-B3F39FFED684}"/>
              </a:ext>
            </a:extLst>
          </p:cNvPr>
          <p:cNvSpPr/>
          <p:nvPr/>
        </p:nvSpPr>
        <p:spPr>
          <a:xfrm>
            <a:off x="248165" y="2454188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F53608D5-7841-9E47-B49E-C536A22716A0}"/>
              </a:ext>
            </a:extLst>
          </p:cNvPr>
          <p:cNvSpPr/>
          <p:nvPr/>
        </p:nvSpPr>
        <p:spPr>
          <a:xfrm>
            <a:off x="248165" y="3647339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ABBD05AF-5F09-6C46-B9C2-D55166C44586}"/>
              </a:ext>
            </a:extLst>
          </p:cNvPr>
          <p:cNvSpPr/>
          <p:nvPr/>
        </p:nvSpPr>
        <p:spPr>
          <a:xfrm>
            <a:off x="1663202" y="1260707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F69A2D3-5451-7144-8308-E28171347B2C}"/>
              </a:ext>
            </a:extLst>
          </p:cNvPr>
          <p:cNvSpPr/>
          <p:nvPr/>
        </p:nvSpPr>
        <p:spPr>
          <a:xfrm>
            <a:off x="1642916" y="2453858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382E0A8-2313-D641-BCB5-74677514AA4C}"/>
              </a:ext>
            </a:extLst>
          </p:cNvPr>
          <p:cNvSpPr/>
          <p:nvPr/>
        </p:nvSpPr>
        <p:spPr>
          <a:xfrm>
            <a:off x="1642916" y="3647006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1EF9742-C701-1B4A-A3FB-572984FB9183}"/>
              </a:ext>
            </a:extLst>
          </p:cNvPr>
          <p:cNvSpPr txBox="1"/>
          <p:nvPr/>
        </p:nvSpPr>
        <p:spPr>
          <a:xfrm>
            <a:off x="241497" y="892757"/>
            <a:ext cx="577365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AF7EA27-C146-C345-8019-674D90B68C52}"/>
              </a:ext>
            </a:extLst>
          </p:cNvPr>
          <p:cNvSpPr txBox="1"/>
          <p:nvPr/>
        </p:nvSpPr>
        <p:spPr>
          <a:xfrm>
            <a:off x="4113402" y="8978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D0A210F-446E-4644-B205-9EA44B3B86F0}"/>
              </a:ext>
            </a:extLst>
          </p:cNvPr>
          <p:cNvSpPr/>
          <p:nvPr/>
        </p:nvSpPr>
        <p:spPr>
          <a:xfrm flipV="1">
            <a:off x="1642916" y="892746"/>
            <a:ext cx="2513841" cy="377612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1EA493-14EB-1245-9923-2FED105155CC}"/>
              </a:ext>
            </a:extLst>
          </p:cNvPr>
          <p:cNvSpPr/>
          <p:nvPr/>
        </p:nvSpPr>
        <p:spPr>
          <a:xfrm>
            <a:off x="945402" y="1253093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FACAA3CA-AFFF-0F49-A3BC-74E50CAB65E0}"/>
                  </a:ext>
                </a:extLst>
              </p:cNvPr>
              <p:cNvSpPr/>
              <p:nvPr/>
            </p:nvSpPr>
            <p:spPr>
              <a:xfrm>
                <a:off x="947876" y="2453858"/>
                <a:ext cx="523459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FACAA3CA-AFFF-0F49-A3BC-74E50CAB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76" y="2453858"/>
                <a:ext cx="523459" cy="7504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9BB31DD3-98DB-934B-8B37-577CB0CB081A}"/>
                  </a:ext>
                </a:extLst>
              </p:cNvPr>
              <p:cNvSpPr/>
              <p:nvPr/>
            </p:nvSpPr>
            <p:spPr>
              <a:xfrm>
                <a:off x="947876" y="3647006"/>
                <a:ext cx="523459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9BB31DD3-98DB-934B-8B37-577CB0CB0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76" y="3647006"/>
                <a:ext cx="523459" cy="7504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6FBE1AD4-3444-9C4E-B975-6FC1310927CF}"/>
                  </a:ext>
                </a:extLst>
              </p:cNvPr>
              <p:cNvSpPr txBox="1"/>
              <p:nvPr/>
            </p:nvSpPr>
            <p:spPr>
              <a:xfrm>
                <a:off x="1090853" y="933106"/>
                <a:ext cx="232555" cy="23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6FBE1AD4-3444-9C4E-B975-6FC13109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53" y="933106"/>
                <a:ext cx="232555" cy="237335"/>
              </a:xfrm>
              <a:prstGeom prst="rect">
                <a:avLst/>
              </a:prstGeom>
              <a:blipFill>
                <a:blip r:embed="rId9"/>
                <a:stretch>
                  <a:fillRect l="-31579" r="-2631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B20DE8-239A-D947-AF82-863B4B62EBA8}"/>
                  </a:ext>
                </a:extLst>
              </p:cNvPr>
              <p:cNvSpPr txBox="1"/>
              <p:nvPr/>
            </p:nvSpPr>
            <p:spPr>
              <a:xfrm>
                <a:off x="1803624" y="932909"/>
                <a:ext cx="242614" cy="24290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B20DE8-239A-D947-AF82-863B4B62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24" y="932909"/>
                <a:ext cx="242614" cy="242901"/>
              </a:xfrm>
              <a:prstGeom prst="rect">
                <a:avLst/>
              </a:prstGeom>
              <a:blipFill>
                <a:blip r:embed="rId10"/>
                <a:stretch>
                  <a:fillRect l="-28571" r="-19048" b="-18182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19915A7A-04A6-D24A-9753-C739924EE052}"/>
              </a:ext>
            </a:extLst>
          </p:cNvPr>
          <p:cNvCxnSpPr>
            <a:cxnSpLocks/>
          </p:cNvCxnSpPr>
          <p:nvPr/>
        </p:nvCxnSpPr>
        <p:spPr>
          <a:xfrm flipV="1">
            <a:off x="3630511" y="1635950"/>
            <a:ext cx="576481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F754C47E-922F-E042-952C-0641AA6F2AA7}"/>
              </a:ext>
            </a:extLst>
          </p:cNvPr>
          <p:cNvCxnSpPr>
            <a:cxnSpLocks/>
          </p:cNvCxnSpPr>
          <p:nvPr/>
        </p:nvCxnSpPr>
        <p:spPr>
          <a:xfrm flipV="1">
            <a:off x="3639428" y="2829101"/>
            <a:ext cx="566308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6BC33F2-3432-9A4D-868A-153DFE24B194}"/>
              </a:ext>
            </a:extLst>
          </p:cNvPr>
          <p:cNvCxnSpPr>
            <a:cxnSpLocks/>
          </p:cNvCxnSpPr>
          <p:nvPr/>
        </p:nvCxnSpPr>
        <p:spPr>
          <a:xfrm>
            <a:off x="3630511" y="4022250"/>
            <a:ext cx="575225" cy="5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D17028-CFBF-DF49-B278-2A1EE550ED64}"/>
              </a:ext>
            </a:extLst>
          </p:cNvPr>
          <p:cNvSpPr txBox="1"/>
          <p:nvPr/>
        </p:nvSpPr>
        <p:spPr>
          <a:xfrm>
            <a:off x="4073166" y="4405514"/>
            <a:ext cx="981801" cy="336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5EE9FAB-128D-8545-B26D-F06DC09DD6CC}"/>
                  </a:ext>
                </a:extLst>
              </p:cNvPr>
              <p:cNvSpPr txBox="1"/>
              <p:nvPr/>
            </p:nvSpPr>
            <p:spPr>
              <a:xfrm>
                <a:off x="5738934" y="1503161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5EE9FAB-128D-8545-B26D-F06DC09D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1503161"/>
                <a:ext cx="236327" cy="242901"/>
              </a:xfrm>
              <a:prstGeom prst="rect">
                <a:avLst/>
              </a:prstGeom>
              <a:blipFill>
                <a:blip r:embed="rId13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0D7E2676-6B4B-8549-8B52-833A186DAE21}"/>
                  </a:ext>
                </a:extLst>
              </p:cNvPr>
              <p:cNvSpPr txBox="1"/>
              <p:nvPr/>
            </p:nvSpPr>
            <p:spPr>
              <a:xfrm>
                <a:off x="5738934" y="2688335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0D7E2676-6B4B-8549-8B52-833A186DA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2688335"/>
                <a:ext cx="236327" cy="242901"/>
              </a:xfrm>
              <a:prstGeom prst="rect">
                <a:avLst/>
              </a:prstGeom>
              <a:blipFill>
                <a:blip r:embed="rId14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14C4ADA-4DD1-F842-B405-72ED209A885F}"/>
                  </a:ext>
                </a:extLst>
              </p:cNvPr>
              <p:cNvSpPr txBox="1"/>
              <p:nvPr/>
            </p:nvSpPr>
            <p:spPr>
              <a:xfrm>
                <a:off x="5738934" y="3908736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14C4ADA-4DD1-F842-B405-72ED209A8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3908736"/>
                <a:ext cx="236327" cy="242901"/>
              </a:xfrm>
              <a:prstGeom prst="rect">
                <a:avLst/>
              </a:prstGeom>
              <a:blipFill>
                <a:blip r:embed="rId15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17DF94C0-FCDA-0D40-A9AE-A7590E0975B7}"/>
              </a:ext>
            </a:extLst>
          </p:cNvPr>
          <p:cNvSpPr txBox="1"/>
          <p:nvPr/>
        </p:nvSpPr>
        <p:spPr>
          <a:xfrm>
            <a:off x="5566817" y="89275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0E96F052-58A5-F840-88C0-6C54ECBD842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730451" y="1624612"/>
            <a:ext cx="1008483" cy="1133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E5C226D-F371-FE44-88AA-0E6DAF9BB2AA}"/>
              </a:ext>
            </a:extLst>
          </p:cNvPr>
          <p:cNvCxnSpPr>
            <a:cxnSpLocks/>
          </p:cNvCxnSpPr>
          <p:nvPr/>
        </p:nvCxnSpPr>
        <p:spPr>
          <a:xfrm flipV="1">
            <a:off x="4729195" y="2829101"/>
            <a:ext cx="1001015" cy="802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AB816BD7-0A9B-DF4D-BD2E-3C0F0EF9B260}"/>
              </a:ext>
            </a:extLst>
          </p:cNvPr>
          <p:cNvCxnSpPr>
            <a:cxnSpLocks/>
          </p:cNvCxnSpPr>
          <p:nvPr/>
        </p:nvCxnSpPr>
        <p:spPr>
          <a:xfrm>
            <a:off x="4729195" y="4022250"/>
            <a:ext cx="1001015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2FEB579-42E7-7F4D-A834-4EA88D232780}"/>
              </a:ext>
            </a:extLst>
          </p:cNvPr>
          <p:cNvSpPr txBox="1"/>
          <p:nvPr/>
        </p:nvSpPr>
        <p:spPr>
          <a:xfrm>
            <a:off x="5479384" y="2833386"/>
            <a:ext cx="144896" cy="32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3AA58CF-F432-ED46-92A9-DA12FB126293}"/>
                  </a:ext>
                </a:extLst>
              </p:cNvPr>
              <p:cNvSpPr/>
              <p:nvPr/>
            </p:nvSpPr>
            <p:spPr>
              <a:xfrm>
                <a:off x="4644646" y="12143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3AA58CF-F432-ED46-92A9-DA12FB126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6" y="1214340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5862EA4-D8EF-294A-A3EA-3C456FEB8BDC}"/>
                  </a:ext>
                </a:extLst>
              </p:cNvPr>
              <p:cNvSpPr/>
              <p:nvPr/>
            </p:nvSpPr>
            <p:spPr>
              <a:xfrm>
                <a:off x="3598503" y="1218659"/>
                <a:ext cx="516560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5862EA4-D8EF-294A-A3EA-3C456FEB8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03" y="1218659"/>
                <a:ext cx="516560" cy="323868"/>
              </a:xfrm>
              <a:prstGeom prst="rect">
                <a:avLst/>
              </a:prstGeom>
              <a:blipFill>
                <a:blip r:embed="rId17"/>
                <a:stretch>
                  <a:fillRect r="-7143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04BE02C2-61CC-B145-A877-018CCAE5A5DC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68988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EBCC213-5182-9241-A523-BDAE856D84F1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166374" y="1640007"/>
            <a:ext cx="789274" cy="11890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800CEEE8-0310-304B-A531-15C7822746D8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166374" y="1640007"/>
            <a:ext cx="789274" cy="2382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09CD1CB6-08F8-B542-AD65-E7EB3FFA693F}"/>
                  </a:ext>
                </a:extLst>
              </p:cNvPr>
              <p:cNvSpPr/>
              <p:nvPr/>
            </p:nvSpPr>
            <p:spPr>
              <a:xfrm>
                <a:off x="4644646" y="239858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09CD1CB6-08F8-B542-AD65-E7EB3FFA6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6" y="2398587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DCA695D-2C0A-EC46-9953-41DC88103C2F}"/>
                  </a:ext>
                </a:extLst>
              </p:cNvPr>
              <p:cNvSpPr/>
              <p:nvPr/>
            </p:nvSpPr>
            <p:spPr>
              <a:xfrm>
                <a:off x="3598503" y="2402906"/>
                <a:ext cx="516561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DCA695D-2C0A-EC46-9953-41DC88103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03" y="2402906"/>
                <a:ext cx="516561" cy="323868"/>
              </a:xfrm>
              <a:prstGeom prst="rect">
                <a:avLst/>
              </a:prstGeom>
              <a:blipFill>
                <a:blip r:embed="rId19"/>
                <a:stretch>
                  <a:fillRect r="-476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B04F396-0879-2746-9543-C1514FD12A32}"/>
                  </a:ext>
                </a:extLst>
              </p:cNvPr>
              <p:cNvSpPr/>
              <p:nvPr/>
            </p:nvSpPr>
            <p:spPr>
              <a:xfrm>
                <a:off x="4640390" y="353249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B04F396-0879-2746-9543-C1514FD12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90" y="3532497"/>
                <a:ext cx="77239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5421808-862E-9E4C-B041-509BF7285058}"/>
                  </a:ext>
                </a:extLst>
              </p:cNvPr>
              <p:cNvSpPr/>
              <p:nvPr/>
            </p:nvSpPr>
            <p:spPr>
              <a:xfrm>
                <a:off x="3594248" y="3536816"/>
                <a:ext cx="516561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5421808-862E-9E4C-B041-509BF7285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48" y="3536816"/>
                <a:ext cx="516561" cy="323868"/>
              </a:xfrm>
              <a:prstGeom prst="rect">
                <a:avLst/>
              </a:prstGeom>
              <a:blipFill>
                <a:blip r:embed="rId21"/>
                <a:stretch>
                  <a:fillRect r="-476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5C43EC2-116E-294A-84D6-6EB06D51E9BD}"/>
                  </a:ext>
                </a:extLst>
              </p:cNvPr>
              <p:cNvSpPr/>
              <p:nvPr/>
            </p:nvSpPr>
            <p:spPr>
              <a:xfrm>
                <a:off x="6262726" y="1321305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5C43EC2-116E-294A-84D6-6EB06D5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26" y="1321305"/>
                <a:ext cx="586885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C5D70384-DC68-C743-BB23-09B88937BC92}"/>
                  </a:ext>
                </a:extLst>
              </p:cNvPr>
              <p:cNvSpPr/>
              <p:nvPr/>
            </p:nvSpPr>
            <p:spPr>
              <a:xfrm>
                <a:off x="6262725" y="1954894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C5D70384-DC68-C743-BB23-09B88937B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25" y="1954894"/>
                <a:ext cx="58688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97CF4EEC-0EAB-6D47-A769-4337369C43F8}"/>
                  </a:ext>
                </a:extLst>
              </p:cNvPr>
              <p:cNvSpPr/>
              <p:nvPr/>
            </p:nvSpPr>
            <p:spPr>
              <a:xfrm>
                <a:off x="6253669" y="2588483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97CF4EEC-0EAB-6D47-A769-4337369C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69" y="2588483"/>
                <a:ext cx="586885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3785336C-9F2E-7144-9EB3-A59FE15CBA01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77905" cy="1193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5E3616EA-5652-4747-B936-B656B0F5F931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68988" cy="2391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A130706A-68EB-D641-9761-CEA639B3AAF7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166375" y="2829101"/>
            <a:ext cx="798191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CE568E4B-670D-5843-882F-5FECAF9A2C3D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166375" y="2829101"/>
            <a:ext cx="789274" cy="1198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180A77A1-D351-8245-A0BA-12D65BAB3053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166375" y="2829608"/>
            <a:ext cx="798191" cy="119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01EC0987-4A8E-7440-9505-63FE3857E6DF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166375" y="4022249"/>
            <a:ext cx="789274" cy="5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C067494-0260-41E3-B82E-A4D6EEB4EB3D}"/>
                  </a:ext>
                </a:extLst>
              </p:cNvPr>
              <p:cNvSpPr/>
              <p:nvPr/>
            </p:nvSpPr>
            <p:spPr>
              <a:xfrm>
                <a:off x="3902567" y="188922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C067494-0260-41E3-B82E-A4D6EEB4E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67" y="188922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4889483-851D-486E-83CC-713E8ADFF2AB}"/>
                  </a:ext>
                </a:extLst>
              </p:cNvPr>
              <p:cNvSpPr/>
              <p:nvPr/>
            </p:nvSpPr>
            <p:spPr>
              <a:xfrm>
                <a:off x="3897833" y="302610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4889483-851D-486E-83CC-713E8ADFF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833" y="302610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03E66A1-C5AB-4A94-A458-128A08B9F009}"/>
                  </a:ext>
                </a:extLst>
              </p:cNvPr>
              <p:cNvSpPr txBox="1"/>
              <p:nvPr/>
            </p:nvSpPr>
            <p:spPr>
              <a:xfrm>
                <a:off x="2731293" y="106864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03E66A1-C5AB-4A94-A458-128A08B9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3" y="1068642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7769591-B6DA-42AB-B1F8-23C2AE3D5088}"/>
                  </a:ext>
                </a:extLst>
              </p:cNvPr>
              <p:cNvSpPr txBox="1"/>
              <p:nvPr/>
            </p:nvSpPr>
            <p:spPr>
              <a:xfrm>
                <a:off x="2729392" y="224396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7769591-B6DA-42AB-B1F8-23C2AE3D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92" y="2243965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A9A5277-A07C-4246-B376-AC4B1B2F7497}"/>
                  </a:ext>
                </a:extLst>
              </p:cNvPr>
              <p:cNvSpPr txBox="1"/>
              <p:nvPr/>
            </p:nvSpPr>
            <p:spPr>
              <a:xfrm>
                <a:off x="2729499" y="343308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A9A5277-A07C-4246-B376-AC4B1B2F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99" y="3433082"/>
                <a:ext cx="1238129" cy="101566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41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/>
              <p:nvPr/>
            </p:nvSpPr>
            <p:spPr>
              <a:xfrm>
                <a:off x="211071" y="4911743"/>
                <a:ext cx="11038278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1" y="4911743"/>
                <a:ext cx="11038278" cy="1892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0B4F7EF0-FE50-6645-9D9D-8EB2640E9D4B}"/>
              </a:ext>
            </a:extLst>
          </p:cNvPr>
          <p:cNvSpPr/>
          <p:nvPr/>
        </p:nvSpPr>
        <p:spPr>
          <a:xfrm>
            <a:off x="454183" y="1261039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F1B9FE7-72FC-B147-9E93-8E16BB7E7B5D}"/>
              </a:ext>
            </a:extLst>
          </p:cNvPr>
          <p:cNvSpPr/>
          <p:nvPr/>
        </p:nvSpPr>
        <p:spPr>
          <a:xfrm>
            <a:off x="428744" y="2454188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8A342E1-BC3A-2B4A-9385-B7F3E7976A5F}"/>
              </a:ext>
            </a:extLst>
          </p:cNvPr>
          <p:cNvSpPr/>
          <p:nvPr/>
        </p:nvSpPr>
        <p:spPr>
          <a:xfrm>
            <a:off x="428744" y="3647339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65824B8-E79F-E04F-B3D7-4E95345E346F}"/>
              </a:ext>
            </a:extLst>
          </p:cNvPr>
          <p:cNvSpPr/>
          <p:nvPr/>
        </p:nvSpPr>
        <p:spPr>
          <a:xfrm>
            <a:off x="2203221" y="1260707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7DDB74E-0EDF-924C-BD52-139C62F214B5}"/>
              </a:ext>
            </a:extLst>
          </p:cNvPr>
          <p:cNvSpPr/>
          <p:nvPr/>
        </p:nvSpPr>
        <p:spPr>
          <a:xfrm>
            <a:off x="2177782" y="2453858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E07DDC4-D5F0-4D4C-B75A-CBD83AC58745}"/>
              </a:ext>
            </a:extLst>
          </p:cNvPr>
          <p:cNvSpPr/>
          <p:nvPr/>
        </p:nvSpPr>
        <p:spPr>
          <a:xfrm>
            <a:off x="2177782" y="3647006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262EDD2-7FCC-AC4D-BD20-85B3CDD75D52}"/>
              </a:ext>
            </a:extLst>
          </p:cNvPr>
          <p:cNvSpPr txBox="1"/>
          <p:nvPr/>
        </p:nvSpPr>
        <p:spPr>
          <a:xfrm>
            <a:off x="420382" y="892757"/>
            <a:ext cx="724024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A62E056-498D-2147-9C77-445A4015B016}"/>
              </a:ext>
            </a:extLst>
          </p:cNvPr>
          <p:cNvSpPr txBox="1"/>
          <p:nvPr/>
        </p:nvSpPr>
        <p:spPr>
          <a:xfrm>
            <a:off x="5275807" y="897866"/>
            <a:ext cx="888001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73062F8-DCA5-3546-9C22-0F768131EC2D}"/>
              </a:ext>
            </a:extLst>
          </p:cNvPr>
          <p:cNvSpPr/>
          <p:nvPr/>
        </p:nvSpPr>
        <p:spPr>
          <a:xfrm flipV="1">
            <a:off x="2151995" y="892746"/>
            <a:ext cx="5683053" cy="38821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3F353D8-2A0C-A543-9813-CB9F3EB4D2AE}"/>
              </a:ext>
            </a:extLst>
          </p:cNvPr>
          <p:cNvSpPr/>
          <p:nvPr/>
        </p:nvSpPr>
        <p:spPr>
          <a:xfrm>
            <a:off x="1303089" y="1253093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4600DF7-859A-554E-8383-45C0629B089F}"/>
                  </a:ext>
                </a:extLst>
              </p:cNvPr>
              <p:cNvSpPr/>
              <p:nvPr/>
            </p:nvSpPr>
            <p:spPr>
              <a:xfrm>
                <a:off x="1306191" y="2453858"/>
                <a:ext cx="656425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4600DF7-859A-554E-8383-45C0629B0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91" y="2453858"/>
                <a:ext cx="656425" cy="7504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3D2770F-1F48-6848-87BA-C7311C0F0700}"/>
                  </a:ext>
                </a:extLst>
              </p:cNvPr>
              <p:cNvSpPr/>
              <p:nvPr/>
            </p:nvSpPr>
            <p:spPr>
              <a:xfrm>
                <a:off x="1306191" y="3647006"/>
                <a:ext cx="656425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3D2770F-1F48-6848-87BA-C7311C0F0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91" y="3647006"/>
                <a:ext cx="656425" cy="7504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0B634C3-21DE-DE4C-B3F5-47457C387195}"/>
                  </a:ext>
                </a:extLst>
              </p:cNvPr>
              <p:cNvSpPr txBox="1"/>
              <p:nvPr/>
            </p:nvSpPr>
            <p:spPr>
              <a:xfrm>
                <a:off x="1485487" y="933106"/>
                <a:ext cx="291627" cy="23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0B634C3-21DE-DE4C-B3F5-47457C38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87" y="933106"/>
                <a:ext cx="291627" cy="237335"/>
              </a:xfrm>
              <a:prstGeom prst="rect">
                <a:avLst/>
              </a:prstGeom>
              <a:blipFill>
                <a:blip r:embed="rId6"/>
                <a:stretch>
                  <a:fillRect l="-20833" r="-8333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9C2966D-766C-3C43-8533-90823D31D381}"/>
                  </a:ext>
                </a:extLst>
              </p:cNvPr>
              <p:cNvSpPr txBox="1"/>
              <p:nvPr/>
            </p:nvSpPr>
            <p:spPr>
              <a:xfrm>
                <a:off x="2379312" y="932909"/>
                <a:ext cx="304241" cy="24290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9C2966D-766C-3C43-8533-90823D31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12" y="932909"/>
                <a:ext cx="304241" cy="242901"/>
              </a:xfrm>
              <a:prstGeom prst="rect">
                <a:avLst/>
              </a:prstGeom>
              <a:blipFill>
                <a:blip r:embed="rId7"/>
                <a:stretch>
                  <a:fillRect l="-15385" r="-3846" b="-18182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BC61DAB-0134-C14E-9A5F-08349B0593B1}"/>
              </a:ext>
            </a:extLst>
          </p:cNvPr>
          <p:cNvCxnSpPr>
            <a:cxnSpLocks/>
          </p:cNvCxnSpPr>
          <p:nvPr/>
        </p:nvCxnSpPr>
        <p:spPr>
          <a:xfrm flipV="1">
            <a:off x="4670254" y="1635950"/>
            <a:ext cx="722915" cy="40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B29068DB-57F0-8F44-B42B-0F2AE25CD07E}"/>
              </a:ext>
            </a:extLst>
          </p:cNvPr>
          <p:cNvCxnSpPr>
            <a:cxnSpLocks/>
          </p:cNvCxnSpPr>
          <p:nvPr/>
        </p:nvCxnSpPr>
        <p:spPr>
          <a:xfrm flipV="1">
            <a:off x="4681436" y="2829101"/>
            <a:ext cx="710158" cy="507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9D64DA1-94FD-0D4C-9EB6-071BA5994AE1}"/>
              </a:ext>
            </a:extLst>
          </p:cNvPr>
          <p:cNvCxnSpPr>
            <a:cxnSpLocks/>
          </p:cNvCxnSpPr>
          <p:nvPr/>
        </p:nvCxnSpPr>
        <p:spPr>
          <a:xfrm>
            <a:off x="4670254" y="4022250"/>
            <a:ext cx="721340" cy="525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F00683D-3594-6448-97E6-DD4E00FEC46B}"/>
              </a:ext>
            </a:extLst>
          </p:cNvPr>
          <p:cNvSpPr txBox="1"/>
          <p:nvPr/>
        </p:nvSpPr>
        <p:spPr>
          <a:xfrm>
            <a:off x="5225350" y="4405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3A4F96-1F98-2343-A08F-B8CE880452D3}"/>
                  </a:ext>
                </a:extLst>
              </p:cNvPr>
              <p:cNvSpPr txBox="1"/>
              <p:nvPr/>
            </p:nvSpPr>
            <p:spPr>
              <a:xfrm>
                <a:off x="7314247" y="1503161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3A4F96-1F98-2343-A08F-B8CE8804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1503161"/>
                <a:ext cx="301301" cy="276999"/>
              </a:xfrm>
              <a:prstGeom prst="rect">
                <a:avLst/>
              </a:prstGeom>
              <a:blipFill>
                <a:blip r:embed="rId11"/>
                <a:stretch>
                  <a:fillRect l="-20833" r="-4167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C7C9D08-5A7F-FE46-9A6E-32DF0E3D2352}"/>
                  </a:ext>
                </a:extLst>
              </p:cNvPr>
              <p:cNvSpPr txBox="1"/>
              <p:nvPr/>
            </p:nvSpPr>
            <p:spPr>
              <a:xfrm>
                <a:off x="7314247" y="2688335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C7C9D08-5A7F-FE46-9A6E-32DF0E3D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2688335"/>
                <a:ext cx="301301" cy="276999"/>
              </a:xfrm>
              <a:prstGeom prst="rect">
                <a:avLst/>
              </a:prstGeom>
              <a:blipFill>
                <a:blip r:embed="rId12"/>
                <a:stretch>
                  <a:fillRect l="-20833" r="-4167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E0FDF900-18E6-794F-8573-8C28670AD73C}"/>
                  </a:ext>
                </a:extLst>
              </p:cNvPr>
              <p:cNvSpPr txBox="1"/>
              <p:nvPr/>
            </p:nvSpPr>
            <p:spPr>
              <a:xfrm>
                <a:off x="7314247" y="3908736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E0FDF900-18E6-794F-8573-8C28670A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3908736"/>
                <a:ext cx="301301" cy="276999"/>
              </a:xfrm>
              <a:prstGeom prst="rect">
                <a:avLst/>
              </a:prstGeom>
              <a:blipFill>
                <a:blip r:embed="rId13"/>
                <a:stretch>
                  <a:fillRect l="-20833" r="-4167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字方塊 87">
            <a:extLst>
              <a:ext uri="{FF2B5EF4-FFF2-40B4-BE49-F238E27FC236}">
                <a16:creationId xmlns:a16="http://schemas.microsoft.com/office/drawing/2014/main" id="{4E4C6055-5F44-D540-8812-08583898578C}"/>
              </a:ext>
            </a:extLst>
          </p:cNvPr>
          <p:cNvSpPr txBox="1"/>
          <p:nvPr/>
        </p:nvSpPr>
        <p:spPr>
          <a:xfrm>
            <a:off x="7098410" y="892757"/>
            <a:ext cx="736638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1E0CAD6-D735-4349-B78B-55882539A515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6049595" y="1635950"/>
            <a:ext cx="1264652" cy="5711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4F5C9EF-28E0-ED4D-8492-DD768330C455}"/>
              </a:ext>
            </a:extLst>
          </p:cNvPr>
          <p:cNvCxnSpPr>
            <a:cxnSpLocks/>
          </p:cNvCxnSpPr>
          <p:nvPr/>
        </p:nvCxnSpPr>
        <p:spPr>
          <a:xfrm flipV="1">
            <a:off x="6048020" y="2829101"/>
            <a:ext cx="1255287" cy="8020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DADC5F38-4C58-BB45-8EE2-3F8C238851A8}"/>
              </a:ext>
            </a:extLst>
          </p:cNvPr>
          <p:cNvCxnSpPr>
            <a:cxnSpLocks/>
          </p:cNvCxnSpPr>
          <p:nvPr/>
        </p:nvCxnSpPr>
        <p:spPr>
          <a:xfrm>
            <a:off x="6048020" y="4022250"/>
            <a:ext cx="12552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659005BB-6EDB-4840-82C2-F457E5EF663F}"/>
              </a:ext>
            </a:extLst>
          </p:cNvPr>
          <p:cNvSpPr txBox="1"/>
          <p:nvPr/>
        </p:nvSpPr>
        <p:spPr>
          <a:xfrm>
            <a:off x="6988768" y="2833386"/>
            <a:ext cx="181702" cy="32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7380769-C9A0-464C-AD33-8BFF441875EA}"/>
                  </a:ext>
                </a:extLst>
              </p:cNvPr>
              <p:cNvSpPr/>
              <p:nvPr/>
            </p:nvSpPr>
            <p:spPr>
              <a:xfrm>
                <a:off x="6230753" y="12143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7380769-C9A0-464C-AD33-8BFF44187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753" y="1214340"/>
                <a:ext cx="77239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5187863-1DAB-E248-AF4A-8B0992065BF4}"/>
                  </a:ext>
                </a:extLst>
              </p:cNvPr>
              <p:cNvSpPr/>
              <p:nvPr/>
            </p:nvSpPr>
            <p:spPr>
              <a:xfrm>
                <a:off x="4630116" y="1218659"/>
                <a:ext cx="647774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5187863-1DAB-E248-AF4A-8B0992065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16" y="1218659"/>
                <a:ext cx="647774" cy="323868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029FF46E-BDF5-EB44-838B-8CE0E59F229E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64322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3F8B527-6CD5-7E47-BE0A-13FE42C2B44D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2834205" y="1640007"/>
            <a:ext cx="989761" cy="1189093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CB009275-17BC-1C46-A429-64A18F2E869E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834205" y="1640007"/>
            <a:ext cx="989761" cy="2382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E1D4CD5-142E-874B-A900-2C2E19000FD6}"/>
                  </a:ext>
                </a:extLst>
              </p:cNvPr>
              <p:cNvSpPr/>
              <p:nvPr/>
            </p:nvSpPr>
            <p:spPr>
              <a:xfrm>
                <a:off x="6230753" y="239858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E1D4CD5-142E-874B-A900-2C2E19000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753" y="2398587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287A46C-1DB8-7645-AEA9-27AE4DFC2F09}"/>
                  </a:ext>
                </a:extLst>
              </p:cNvPr>
              <p:cNvSpPr/>
              <p:nvPr/>
            </p:nvSpPr>
            <p:spPr>
              <a:xfrm>
                <a:off x="4630116" y="2402906"/>
                <a:ext cx="647775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287A46C-1DB8-7645-AEA9-27AE4DFC2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16" y="2402906"/>
                <a:ext cx="647775" cy="323868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9CC7115-9055-A142-9479-1156DD2BE14C}"/>
                  </a:ext>
                </a:extLst>
              </p:cNvPr>
              <p:cNvSpPr/>
              <p:nvPr/>
            </p:nvSpPr>
            <p:spPr>
              <a:xfrm>
                <a:off x="6225416" y="353249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9CC7115-9055-A142-9479-1156DD2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16" y="3532497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47C254D-0E98-E743-BAA1-21277C75E67B}"/>
                  </a:ext>
                </a:extLst>
              </p:cNvPr>
              <p:cNvSpPr/>
              <p:nvPr/>
            </p:nvSpPr>
            <p:spPr>
              <a:xfrm>
                <a:off x="4624780" y="3536816"/>
                <a:ext cx="647775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47C254D-0E98-E743-BAA1-21277C75E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780" y="3536816"/>
                <a:ext cx="647775" cy="323868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14567857-1FEA-0D40-AF3D-9BE4F50EF59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75504" cy="1193658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36D68F13-1DDD-E04B-974D-BDCEB7FF4D6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64322" cy="2391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F230B9F9-C90F-8540-A862-C0020737004E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834207" y="2829101"/>
            <a:ext cx="1000943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7C5C02CA-C356-4A4E-B1D9-F0A4C1C1241B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834207" y="2829101"/>
            <a:ext cx="989761" cy="1198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9C278C61-06ED-184E-88C8-5EE23617CA85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834207" y="2829608"/>
            <a:ext cx="1000943" cy="119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603019FB-976B-4344-BE67-BCCD70BCA9E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834207" y="4022249"/>
            <a:ext cx="989761" cy="525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圖片 108">
            <a:extLst>
              <a:ext uri="{FF2B5EF4-FFF2-40B4-BE49-F238E27FC236}">
                <a16:creationId xmlns:a16="http://schemas.microsoft.com/office/drawing/2014/main" id="{B070AD01-1929-BA4F-A4AD-666C93A654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2405" y="1888647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2A9CB36-CBF2-AD43-A155-816D1E22E19C}"/>
                  </a:ext>
                </a:extLst>
              </p:cNvPr>
              <p:cNvSpPr/>
              <p:nvPr/>
            </p:nvSpPr>
            <p:spPr>
              <a:xfrm>
                <a:off x="8865969" y="2966265"/>
                <a:ext cx="27821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2A9CB36-CBF2-AD43-A155-816D1E22E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69" y="2966265"/>
                <a:ext cx="2782108" cy="66582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圓角矩形 111">
            <a:extLst>
              <a:ext uri="{FF2B5EF4-FFF2-40B4-BE49-F238E27FC236}">
                <a16:creationId xmlns:a16="http://schemas.microsoft.com/office/drawing/2014/main" id="{43F8C479-0D08-0E40-BA14-EC859EF5532C}"/>
              </a:ext>
            </a:extLst>
          </p:cNvPr>
          <p:cNvSpPr/>
          <p:nvPr/>
        </p:nvSpPr>
        <p:spPr>
          <a:xfrm>
            <a:off x="8454203" y="1286487"/>
            <a:ext cx="3605639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21CD89B-14EF-4534-90BB-2A40D641D203}"/>
                  </a:ext>
                </a:extLst>
              </p:cNvPr>
              <p:cNvSpPr/>
              <p:nvPr/>
            </p:nvSpPr>
            <p:spPr>
              <a:xfrm>
                <a:off x="5103556" y="71833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21CD89B-14EF-4534-90BB-2A40D641D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718331"/>
                <a:ext cx="1242263" cy="15696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741F31F-CC49-4FD5-B8A7-F5FCC3861B99}"/>
                  </a:ext>
                </a:extLst>
              </p:cNvPr>
              <p:cNvSpPr/>
              <p:nvPr/>
            </p:nvSpPr>
            <p:spPr>
              <a:xfrm>
                <a:off x="5103556" y="188922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741F31F-CC49-4FD5-B8A7-F5FCC3861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1889226"/>
                <a:ext cx="1242263" cy="15696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7BE6D99-67E8-4B08-A8F5-F4A12E72F5F0}"/>
                  </a:ext>
                </a:extLst>
              </p:cNvPr>
              <p:cNvSpPr/>
              <p:nvPr/>
            </p:nvSpPr>
            <p:spPr>
              <a:xfrm>
                <a:off x="5103556" y="302610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7BE6D99-67E8-4B08-A8F5-F4A12E72F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3026101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DDF1866-2CED-4AB3-90A9-315AB1AB66E3}"/>
                  </a:ext>
                </a:extLst>
              </p:cNvPr>
              <p:cNvSpPr txBox="1"/>
              <p:nvPr/>
            </p:nvSpPr>
            <p:spPr>
              <a:xfrm>
                <a:off x="3596751" y="106864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DDF1866-2CED-4AB3-90A9-315AB1AB6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751" y="1068642"/>
                <a:ext cx="1238129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4DD11F-9286-459E-928A-532FAA027AB1}"/>
                  </a:ext>
                </a:extLst>
              </p:cNvPr>
              <p:cNvSpPr txBox="1"/>
              <p:nvPr/>
            </p:nvSpPr>
            <p:spPr>
              <a:xfrm>
                <a:off x="3594850" y="224396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4DD11F-9286-459E-928A-532FAA02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50" y="2243965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93C560C-4EEE-4B28-A9F6-5ABA59AD3991}"/>
                  </a:ext>
                </a:extLst>
              </p:cNvPr>
              <p:cNvSpPr txBox="1"/>
              <p:nvPr/>
            </p:nvSpPr>
            <p:spPr>
              <a:xfrm>
                <a:off x="3594957" y="343308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93C560C-4EEE-4B28-A9F6-5ABA59AD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957" y="3433082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78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/>
              <p:nvPr/>
            </p:nvSpPr>
            <p:spPr>
              <a:xfrm>
                <a:off x="-53173" y="955010"/>
                <a:ext cx="12003799" cy="19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0.37064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×0.1591×0.938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×0.938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3685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×0.938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−0.37064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×0.204×0.9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×0.3685×0.9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−0.37064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×0.204×0.98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×0.3685×0.98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    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−0.5531   −0.0576   −0.5836</m:t>
                            </m:r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−0.55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4347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−0.057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−0.58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49</m:t>
                            </m:r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77937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−0.0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6017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6098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73" y="955010"/>
                <a:ext cx="12003799" cy="1919885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B4F695-5046-874C-8212-C1AA18B6F11D}"/>
                  </a:ext>
                </a:extLst>
              </p:cNvPr>
              <p:cNvSpPr/>
              <p:nvPr/>
            </p:nvSpPr>
            <p:spPr>
              <a:xfrm>
                <a:off x="-1435691" y="3687528"/>
                <a:ext cx="10586096" cy="2868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0.01×−0.5531</m:t>
                                  </m:r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76</m:t>
                                  </m:r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5836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4347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849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77937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06017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6098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0.105531   0.400576   0.805836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0.30055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0.700577   0.2005849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0.5005779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0.2006017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0.9006098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B4F695-5046-874C-8212-C1AA18B6F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35691" y="3687528"/>
                <a:ext cx="10586096" cy="2868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CCF9FDF6-200F-B34C-8DBB-76D99C1E6ED4}"/>
              </a:ext>
            </a:extLst>
          </p:cNvPr>
          <p:cNvCxnSpPr>
            <a:cxnSpLocks/>
          </p:cNvCxnSpPr>
          <p:nvPr/>
        </p:nvCxnSpPr>
        <p:spPr>
          <a:xfrm flipV="1">
            <a:off x="8590082" y="2508292"/>
            <a:ext cx="0" cy="1657112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D0F8C58A-9C7A-E44E-8EF2-AE96940950AC}"/>
              </a:ext>
            </a:extLst>
          </p:cNvPr>
          <p:cNvCxnSpPr>
            <a:cxnSpLocks/>
          </p:cNvCxnSpPr>
          <p:nvPr/>
        </p:nvCxnSpPr>
        <p:spPr>
          <a:xfrm>
            <a:off x="8581503" y="4158144"/>
            <a:ext cx="25039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32F454-4F5C-B948-B4F0-7E67182A6F76}"/>
              </a:ext>
            </a:extLst>
          </p:cNvPr>
          <p:cNvSpPr txBox="1"/>
          <p:nvPr/>
        </p:nvSpPr>
        <p:spPr>
          <a:xfrm>
            <a:off x="8188447" y="2088413"/>
            <a:ext cx="3930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5E89395-FFDC-124D-A3FC-64DE9C46AE4C}"/>
              </a:ext>
            </a:extLst>
          </p:cNvPr>
          <p:cNvSpPr txBox="1"/>
          <p:nvPr/>
        </p:nvSpPr>
        <p:spPr>
          <a:xfrm>
            <a:off x="10846424" y="4158144"/>
            <a:ext cx="239071" cy="23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F2737CF-6D03-1B47-B422-D6A1F1BF0D32}"/>
              </a:ext>
            </a:extLst>
          </p:cNvPr>
          <p:cNvCxnSpPr>
            <a:cxnSpLocks/>
          </p:cNvCxnSpPr>
          <p:nvPr/>
        </p:nvCxnSpPr>
        <p:spPr>
          <a:xfrm>
            <a:off x="8699762" y="2806350"/>
            <a:ext cx="864067" cy="118496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AA4B6B3-762C-A04D-BBDD-5D3270181529}"/>
              </a:ext>
            </a:extLst>
          </p:cNvPr>
          <p:cNvCxnSpPr>
            <a:cxnSpLocks/>
            <a:stCxn id="54" idx="0"/>
            <a:endCxn id="50" idx="0"/>
          </p:cNvCxnSpPr>
          <p:nvPr/>
        </p:nvCxnSpPr>
        <p:spPr>
          <a:xfrm>
            <a:off x="9132036" y="3332666"/>
            <a:ext cx="21169" cy="846487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6BD9E74-D371-A64E-A084-966269050337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179353" y="4156518"/>
            <a:ext cx="38868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A0C40A0-0D05-B54D-9597-FC78C660D19B}"/>
              </a:ext>
            </a:extLst>
          </p:cNvPr>
          <p:cNvSpPr/>
          <p:nvPr/>
        </p:nvSpPr>
        <p:spPr>
          <a:xfrm>
            <a:off x="8890152" y="4179153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3200" i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E8BE021-2A9E-7B40-BD5B-E0E16B36F792}"/>
              </a:ext>
            </a:extLst>
          </p:cNvPr>
          <p:cNvSpPr/>
          <p:nvPr/>
        </p:nvSpPr>
        <p:spPr>
          <a:xfrm>
            <a:off x="9351062" y="4179153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3200" i="1" baseline="300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TW" altLang="en-US" sz="3200" i="1" baseline="30000" dirty="0"/>
          </a:p>
        </p:txBody>
      </p:sp>
      <p:sp>
        <p:nvSpPr>
          <p:cNvPr id="52" name="手繪多邊形 51">
            <a:extLst>
              <a:ext uri="{FF2B5EF4-FFF2-40B4-BE49-F238E27FC236}">
                <a16:creationId xmlns:a16="http://schemas.microsoft.com/office/drawing/2014/main" id="{437210A9-F17C-4C42-A741-320CAD325843}"/>
              </a:ext>
            </a:extLst>
          </p:cNvPr>
          <p:cNvSpPr/>
          <p:nvPr/>
        </p:nvSpPr>
        <p:spPr>
          <a:xfrm>
            <a:off x="8591754" y="3067657"/>
            <a:ext cx="2621659" cy="77928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F3BA18E-C7F6-2F42-B263-023BF82D9834}"/>
                  </a:ext>
                </a:extLst>
              </p:cNvPr>
              <p:cNvSpPr/>
              <p:nvPr/>
            </p:nvSpPr>
            <p:spPr>
              <a:xfrm>
                <a:off x="11093153" y="2717481"/>
                <a:ext cx="1077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F3BA18E-C7F6-2F42-B263-023BF82D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153" y="2717481"/>
                <a:ext cx="10779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>
            <a:extLst>
              <a:ext uri="{FF2B5EF4-FFF2-40B4-BE49-F238E27FC236}">
                <a16:creationId xmlns:a16="http://schemas.microsoft.com/office/drawing/2014/main" id="{8F17C348-FF3A-3940-B6B0-9094BAD1A3EB}"/>
              </a:ext>
            </a:extLst>
          </p:cNvPr>
          <p:cNvSpPr/>
          <p:nvPr/>
        </p:nvSpPr>
        <p:spPr>
          <a:xfrm>
            <a:off x="9074978" y="3332666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1118DE4-56F6-784E-BB0F-F3F3EEB14A9A}"/>
              </a:ext>
            </a:extLst>
          </p:cNvPr>
          <p:cNvSpPr/>
          <p:nvPr/>
        </p:nvSpPr>
        <p:spPr>
          <a:xfrm>
            <a:off x="9568037" y="4090353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E7CACD8-5086-0B47-885A-84FB3D3C3FFA}"/>
              </a:ext>
            </a:extLst>
          </p:cNvPr>
          <p:cNvSpPr/>
          <p:nvPr/>
        </p:nvSpPr>
        <p:spPr>
          <a:xfrm>
            <a:off x="9065238" y="4090053"/>
            <a:ext cx="114115" cy="13233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03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423032" y="3310450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F112BF29-B25A-DD4E-8B70-EA5E83EC9056}"/>
              </a:ext>
            </a:extLst>
          </p:cNvPr>
          <p:cNvSpPr/>
          <p:nvPr/>
        </p:nvSpPr>
        <p:spPr>
          <a:xfrm>
            <a:off x="5276157" y="985581"/>
            <a:ext cx="3453951" cy="2714069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2328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03851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28441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794457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797907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227503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038289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038289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2843932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843932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821702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821702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821569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821569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480877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480877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2322729" y="1488758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488757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291662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291662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488757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292005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097305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480878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291663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097305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F979671-2452-EE47-8ABE-AD3F82066040}"/>
                  </a:ext>
                </a:extLst>
              </p:cNvPr>
              <p:cNvSpPr txBox="1"/>
              <p:nvPr/>
            </p:nvSpPr>
            <p:spPr>
              <a:xfrm>
                <a:off x="124281" y="5142294"/>
                <a:ext cx="3853747" cy="628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F979671-2452-EE47-8ABE-AD3F82066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" y="5142294"/>
                <a:ext cx="3853747" cy="6282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/>
              <p:nvPr/>
            </p:nvSpPr>
            <p:spPr>
              <a:xfrm>
                <a:off x="8662266" y="4505294"/>
                <a:ext cx="3543342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sz="1600" dirty="0"/>
                            <m:t> </m:t>
                          </m:r>
                          <m:f>
                            <m:f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sz="1600" dirty="0"/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TW" sz="1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66" y="4505294"/>
                <a:ext cx="3543342" cy="6455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</p:cNvCxnSpPr>
          <p:nvPr/>
        </p:nvCxnSpPr>
        <p:spPr>
          <a:xfrm>
            <a:off x="6259425" y="1486017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</p:cNvCxnSpPr>
          <p:nvPr/>
        </p:nvCxnSpPr>
        <p:spPr>
          <a:xfrm flipH="1" flipV="1">
            <a:off x="6259425" y="1486017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</p:cNvCxnSpPr>
          <p:nvPr/>
        </p:nvCxnSpPr>
        <p:spPr>
          <a:xfrm flipH="1" flipV="1">
            <a:off x="6259425" y="1486017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478143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29086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11740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2661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0882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2905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/>
              <p:nvPr/>
            </p:nvSpPr>
            <p:spPr>
              <a:xfrm>
                <a:off x="4541797" y="4512105"/>
                <a:ext cx="4009239" cy="58304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97" y="4512105"/>
                <a:ext cx="4009239" cy="5830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/>
              <p:nvPr/>
            </p:nvSpPr>
            <p:spPr>
              <a:xfrm>
                <a:off x="4569503" y="5796538"/>
                <a:ext cx="2495427" cy="312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503" y="5796538"/>
                <a:ext cx="2495427" cy="312650"/>
              </a:xfrm>
              <a:prstGeom prst="rect">
                <a:avLst/>
              </a:prstGeom>
              <a:blipFill>
                <a:blip r:embed="rId10"/>
                <a:stretch>
                  <a:fillRect l="-2200" t="-147059" b="-2215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A71B2E3-847E-AB4D-9B98-226CBE16AB06}"/>
                  </a:ext>
                </a:extLst>
              </p:cNvPr>
              <p:cNvSpPr txBox="1"/>
              <p:nvPr/>
            </p:nvSpPr>
            <p:spPr>
              <a:xfrm>
                <a:off x="5020462" y="7259400"/>
                <a:ext cx="468109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A71B2E3-847E-AB4D-9B98-226CBE16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462" y="7259400"/>
                <a:ext cx="4681090" cy="576761"/>
              </a:xfrm>
              <a:prstGeom prst="rect">
                <a:avLst/>
              </a:prstGeom>
              <a:blipFill>
                <a:blip r:embed="rId14"/>
                <a:stretch>
                  <a:fillRect l="-541" t="-80435" b="-6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A3BC984-BD74-6C45-8E7D-99C658165890}"/>
                  </a:ext>
                </a:extLst>
              </p:cNvPr>
              <p:cNvSpPr txBox="1"/>
              <p:nvPr/>
            </p:nvSpPr>
            <p:spPr>
              <a:xfrm>
                <a:off x="734943" y="7118343"/>
                <a:ext cx="384752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𝑖𝑔𝑚𝑜𝑖𝑑</m:t>
                          </m:r>
                        </m:num>
                        <m:den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A3BC984-BD74-6C45-8E7D-99C65816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3" y="7118343"/>
                <a:ext cx="3847528" cy="526683"/>
              </a:xfrm>
              <a:prstGeom prst="rect">
                <a:avLst/>
              </a:prstGeom>
              <a:blipFill>
                <a:blip r:embed="rId15"/>
                <a:stretch>
                  <a:fillRect l="-987" t="-2326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/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kumimoji="1" lang="en-US" altLang="zh-TW" b="0" i="1" baseline="-2500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blipFill>
                <a:blip r:embed="rId16"/>
                <a:stretch>
                  <a:fillRect t="-134615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</p:cNvCxnSpPr>
          <p:nvPr/>
        </p:nvCxnSpPr>
        <p:spPr>
          <a:xfrm>
            <a:off x="8269058" y="1486017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</p:cNvCxnSpPr>
          <p:nvPr/>
        </p:nvCxnSpPr>
        <p:spPr>
          <a:xfrm>
            <a:off x="8269058" y="2289548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</p:cNvCxnSpPr>
          <p:nvPr/>
        </p:nvCxnSpPr>
        <p:spPr>
          <a:xfrm>
            <a:off x="8268413" y="3097305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044555"/>
                <a:ext cx="633137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044555"/>
                <a:ext cx="633137" cy="339328"/>
              </a:xfrm>
              <a:prstGeom prst="rect">
                <a:avLst/>
              </a:prstGeom>
              <a:blipFill>
                <a:blip r:embed="rId2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1821445"/>
                <a:ext cx="633138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1821445"/>
                <a:ext cx="633138" cy="339328"/>
              </a:xfrm>
              <a:prstGeom prst="rect">
                <a:avLst/>
              </a:prstGeom>
              <a:blipFill>
                <a:blip r:embed="rId2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635145"/>
                <a:ext cx="633138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635145"/>
                <a:ext cx="633138" cy="339328"/>
              </a:xfrm>
              <a:prstGeom prst="rect">
                <a:avLst/>
              </a:prstGeom>
              <a:blipFill>
                <a:blip r:embed="rId2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025621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025621"/>
                <a:ext cx="88351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503485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503485"/>
                <a:ext cx="88351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358475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358475"/>
                <a:ext cx="88351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013141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013141"/>
                <a:ext cx="71525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1900017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1900017"/>
                <a:ext cx="792268" cy="391646"/>
              </a:xfrm>
              <a:prstGeom prst="rect">
                <a:avLst/>
              </a:prstGeom>
              <a:blipFill>
                <a:blip r:embed="rId2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A235C34F-64E1-9D47-A54E-1EC330D57E4C}"/>
                  </a:ext>
                </a:extLst>
              </p:cNvPr>
              <p:cNvSpPr/>
              <p:nvPr/>
            </p:nvSpPr>
            <p:spPr>
              <a:xfrm>
                <a:off x="4438898" y="6258014"/>
                <a:ext cx="5978688" cy="39164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A235C34F-64E1-9D47-A54E-1EC330D57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98" y="6258014"/>
                <a:ext cx="5978688" cy="391646"/>
              </a:xfrm>
              <a:prstGeom prst="rect">
                <a:avLst/>
              </a:prstGeom>
              <a:blipFill>
                <a:blip r:embed="rId28"/>
                <a:stretch>
                  <a:fillRect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898CA9D7-C02A-8147-BF35-7F514C162D07}"/>
              </a:ext>
            </a:extLst>
          </p:cNvPr>
          <p:cNvSpPr txBox="1"/>
          <p:nvPr/>
        </p:nvSpPr>
        <p:spPr>
          <a:xfrm>
            <a:off x="9327827" y="3314467"/>
            <a:ext cx="807554" cy="35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左大括弧 105">
            <a:extLst>
              <a:ext uri="{FF2B5EF4-FFF2-40B4-BE49-F238E27FC236}">
                <a16:creationId xmlns:a16="http://schemas.microsoft.com/office/drawing/2014/main" id="{E2CBA1B6-3C51-A840-850C-A6872A9E0F4A}"/>
              </a:ext>
            </a:extLst>
          </p:cNvPr>
          <p:cNvSpPr/>
          <p:nvPr/>
        </p:nvSpPr>
        <p:spPr>
          <a:xfrm>
            <a:off x="4116964" y="4499899"/>
            <a:ext cx="452539" cy="21497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E9C9F6A-A4B3-4EC0-A10A-57ACFFAFE316}"/>
                  </a:ext>
                </a:extLst>
              </p:cNvPr>
              <p:cNvSpPr/>
              <p:nvPr/>
            </p:nvSpPr>
            <p:spPr>
              <a:xfrm>
                <a:off x="9417550" y="858846"/>
                <a:ext cx="91223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E9C9F6A-A4B3-4EC0-A10A-57ACFFAFE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50" y="858846"/>
                <a:ext cx="912236" cy="110799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6462429-6700-42D6-8B4F-F26CE822CAD2}"/>
                  </a:ext>
                </a:extLst>
              </p:cNvPr>
              <p:cNvSpPr/>
              <p:nvPr/>
            </p:nvSpPr>
            <p:spPr>
              <a:xfrm>
                <a:off x="9412841" y="1648777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6462429-6700-42D6-8B4F-F26CE822C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841" y="1648777"/>
                <a:ext cx="912237" cy="11079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34E448F-EC3C-482A-A216-B4773647F7DD}"/>
                  </a:ext>
                </a:extLst>
              </p:cNvPr>
              <p:cNvSpPr/>
              <p:nvPr/>
            </p:nvSpPr>
            <p:spPr>
              <a:xfrm>
                <a:off x="9412841" y="2468953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34E448F-EC3C-482A-A216-B4773647F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841" y="2468953"/>
                <a:ext cx="912237" cy="11079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0D2B4C-9004-4CB6-AD18-652928803309}"/>
                  </a:ext>
                </a:extLst>
              </p:cNvPr>
              <p:cNvSpPr txBox="1"/>
              <p:nvPr/>
            </p:nvSpPr>
            <p:spPr>
              <a:xfrm>
                <a:off x="7357726" y="1110653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0D2B4C-9004-4CB6-AD18-652928803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26" y="1110653"/>
                <a:ext cx="1238129" cy="67710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6802812F-67BA-4352-A80D-B8D5E7AFD38C}"/>
                  </a:ext>
                </a:extLst>
              </p:cNvPr>
              <p:cNvSpPr txBox="1"/>
              <p:nvPr/>
            </p:nvSpPr>
            <p:spPr>
              <a:xfrm>
                <a:off x="7352660" y="1893850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6802812F-67BA-4352-A80D-B8D5E7AFD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660" y="1893850"/>
                <a:ext cx="1238129" cy="67710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D11EE9A-06DE-4EA4-ACED-EF501E0EE1D6}"/>
                  </a:ext>
                </a:extLst>
              </p:cNvPr>
              <p:cNvSpPr txBox="1"/>
              <p:nvPr/>
            </p:nvSpPr>
            <p:spPr>
              <a:xfrm>
                <a:off x="7352660" y="2690549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D11EE9A-06DE-4EA4-ACED-EF501E0EE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660" y="2690549"/>
                <a:ext cx="1238129" cy="67710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14C0B548-646A-48B5-B4C9-7D9F89877E93}"/>
                  </a:ext>
                </a:extLst>
              </p:cNvPr>
              <p:cNvSpPr txBox="1"/>
              <p:nvPr/>
            </p:nvSpPr>
            <p:spPr>
              <a:xfrm>
                <a:off x="3598135" y="1118435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14C0B548-646A-48B5-B4C9-7D9F8987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35" y="1118435"/>
                <a:ext cx="1238129" cy="67710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86C01AC-7BCC-45BD-B552-7EE061901FA3}"/>
                  </a:ext>
                </a:extLst>
              </p:cNvPr>
              <p:cNvSpPr txBox="1"/>
              <p:nvPr/>
            </p:nvSpPr>
            <p:spPr>
              <a:xfrm>
                <a:off x="3589233" y="1900837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86C01AC-7BCC-45BD-B552-7EE06190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33" y="1900837"/>
                <a:ext cx="1238129" cy="67710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48C8E64-292C-439C-92B4-715C74416F20}"/>
                  </a:ext>
                </a:extLst>
              </p:cNvPr>
              <p:cNvSpPr txBox="1"/>
              <p:nvPr/>
            </p:nvSpPr>
            <p:spPr>
              <a:xfrm>
                <a:off x="3597785" y="2686797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48C8E64-292C-439C-92B4-715C7441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85" y="2686797"/>
                <a:ext cx="1238129" cy="67710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C72A87-DBCB-4933-84E1-14A561A0A3D3}"/>
                  </a:ext>
                </a:extLst>
              </p:cNvPr>
              <p:cNvSpPr/>
              <p:nvPr/>
            </p:nvSpPr>
            <p:spPr>
              <a:xfrm>
                <a:off x="5541567" y="856851"/>
                <a:ext cx="91223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C72A87-DBCB-4933-84E1-14A561A0A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7" y="856851"/>
                <a:ext cx="912236" cy="11079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AAECCFD-295E-4DDA-89B9-ECFA5F63E447}"/>
                  </a:ext>
                </a:extLst>
              </p:cNvPr>
              <p:cNvSpPr/>
              <p:nvPr/>
            </p:nvSpPr>
            <p:spPr>
              <a:xfrm>
                <a:off x="5536858" y="1646782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AAECCFD-295E-4DDA-89B9-ECFA5F63E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58" y="1646782"/>
                <a:ext cx="912237" cy="110799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8CFFDAC-B68A-4259-AA3E-31278CDB0246}"/>
                  </a:ext>
                </a:extLst>
              </p:cNvPr>
              <p:cNvSpPr/>
              <p:nvPr/>
            </p:nvSpPr>
            <p:spPr>
              <a:xfrm>
                <a:off x="5536858" y="2466958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8CFFDAC-B68A-4259-AA3E-31278CDB0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58" y="2466958"/>
                <a:ext cx="912237" cy="11079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72">
            <a:extLst>
              <a:ext uri="{FF2B5EF4-FFF2-40B4-BE49-F238E27FC236}">
                <a16:creationId xmlns:a16="http://schemas.microsoft.com/office/drawing/2014/main" id="{55B3600D-EAD1-49CB-BF9A-ED58A2D45755}"/>
              </a:ext>
            </a:extLst>
          </p:cNvPr>
          <p:cNvSpPr/>
          <p:nvPr/>
        </p:nvSpPr>
        <p:spPr>
          <a:xfrm>
            <a:off x="648176" y="4106884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0CBE5FE6-1E93-4174-9226-91AAC0FF8FBB}"/>
                  </a:ext>
                </a:extLst>
              </p:cNvPr>
              <p:cNvSpPr/>
              <p:nvPr/>
            </p:nvSpPr>
            <p:spPr>
              <a:xfrm>
                <a:off x="4438898" y="5252584"/>
                <a:ext cx="586885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0CBE5FE6-1E93-4174-9226-91AAC0FF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98" y="5252584"/>
                <a:ext cx="5868851" cy="369332"/>
              </a:xfrm>
              <a:prstGeom prst="rect">
                <a:avLst/>
              </a:prstGeom>
              <a:blipFill>
                <a:blip r:embed="rId41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>
            <a:extLst>
              <a:ext uri="{FF2B5EF4-FFF2-40B4-BE49-F238E27FC236}">
                <a16:creationId xmlns:a16="http://schemas.microsoft.com/office/drawing/2014/main" id="{9AE44A66-6A14-41B6-8DA1-4111C12F8350}"/>
              </a:ext>
            </a:extLst>
          </p:cNvPr>
          <p:cNvSpPr/>
          <p:nvPr/>
        </p:nvSpPr>
        <p:spPr>
          <a:xfrm>
            <a:off x="4604197" y="4489582"/>
            <a:ext cx="3878900" cy="638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箭頭接點 259">
            <a:extLst>
              <a:ext uri="{FF2B5EF4-FFF2-40B4-BE49-F238E27FC236}">
                <a16:creationId xmlns:a16="http://schemas.microsoft.com/office/drawing/2014/main" id="{622774CD-40DF-41A6-AB1A-563D8CA5ED22}"/>
              </a:ext>
            </a:extLst>
          </p:cNvPr>
          <p:cNvCxnSpPr>
            <a:cxnSpLocks/>
          </p:cNvCxnSpPr>
          <p:nvPr/>
        </p:nvCxnSpPr>
        <p:spPr>
          <a:xfrm>
            <a:off x="7060365" y="3669442"/>
            <a:ext cx="0" cy="8099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2602495-1C4C-484E-B552-B2FBA7AAEA9A}"/>
              </a:ext>
            </a:extLst>
          </p:cNvPr>
          <p:cNvSpPr txBox="1"/>
          <p:nvPr/>
        </p:nvSpPr>
        <p:spPr>
          <a:xfrm>
            <a:off x="7143317" y="385977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566622" y="3829108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4652259" y="970392"/>
            <a:ext cx="289410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/>
              <p:nvPr/>
            </p:nvSpPr>
            <p:spPr>
              <a:xfrm>
                <a:off x="4507432" y="4538748"/>
                <a:ext cx="2495427" cy="312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32" y="4538748"/>
                <a:ext cx="2495427" cy="312650"/>
              </a:xfrm>
              <a:prstGeom prst="rect">
                <a:avLst/>
              </a:prstGeom>
              <a:blipFill>
                <a:blip r:embed="rId10"/>
                <a:stretch>
                  <a:fillRect l="-2020" t="-125926" b="-188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7A71825-AF68-E948-8695-A02CF1EC59E3}"/>
                  </a:ext>
                </a:extLst>
              </p:cNvPr>
              <p:cNvSpPr txBox="1"/>
              <p:nvPr/>
            </p:nvSpPr>
            <p:spPr>
              <a:xfrm>
                <a:off x="444581" y="4191865"/>
                <a:ext cx="2435410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7A71825-AF68-E948-8695-A02CF1EC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1" y="4191865"/>
                <a:ext cx="2435410" cy="276999"/>
              </a:xfrm>
              <a:prstGeom prst="rect">
                <a:avLst/>
              </a:prstGeom>
              <a:blipFill>
                <a:blip r:embed="rId22"/>
                <a:stretch>
                  <a:fillRect l="-2577" t="-150000" b="-2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52BA670-3A58-E54C-962A-63196CF908E5}"/>
                  </a:ext>
                </a:extLst>
              </p:cNvPr>
              <p:cNvSpPr txBox="1"/>
              <p:nvPr/>
            </p:nvSpPr>
            <p:spPr>
              <a:xfrm>
                <a:off x="148891" y="4774120"/>
                <a:ext cx="3026791" cy="1804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52BA670-3A58-E54C-962A-63196CF9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" y="4774120"/>
                <a:ext cx="3026791" cy="1804789"/>
              </a:xfrm>
              <a:prstGeom prst="rect">
                <a:avLst/>
              </a:prstGeom>
              <a:blipFill>
                <a:blip r:embed="rId23"/>
                <a:stretch>
                  <a:fillRect l="-4184" t="-25694" b="-34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4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圖片 74">
            <a:extLst>
              <a:ext uri="{FF2B5EF4-FFF2-40B4-BE49-F238E27FC236}">
                <a16:creationId xmlns:a16="http://schemas.microsoft.com/office/drawing/2014/main" id="{08E8862B-6171-5D4D-B50C-D3A169D3CF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0584" y="494019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526FF4-D171-D646-8533-4B5F3ACA3A9C}"/>
                  </a:ext>
                </a:extLst>
              </p:cNvPr>
              <p:cNvSpPr/>
              <p:nvPr/>
            </p:nvSpPr>
            <p:spPr>
              <a:xfrm>
                <a:off x="4235628" y="5314084"/>
                <a:ext cx="303903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526FF4-D171-D646-8533-4B5F3ACA3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628" y="5314084"/>
                <a:ext cx="3039037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42645D-E4F9-9748-BDB3-D877BD421CEC}"/>
                  </a:ext>
                </a:extLst>
              </p:cNvPr>
              <p:cNvSpPr/>
              <p:nvPr/>
            </p:nvSpPr>
            <p:spPr>
              <a:xfrm>
                <a:off x="3521725" y="6200727"/>
                <a:ext cx="443493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42645D-E4F9-9748-BDB3-D877BD421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725" y="6200727"/>
                <a:ext cx="4434932" cy="404983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52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566622" y="3829108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/>
              <p:nvPr/>
            </p:nvSpPr>
            <p:spPr>
              <a:xfrm>
                <a:off x="8268413" y="-1378417"/>
                <a:ext cx="3924601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dirty="0"/>
                            <m:t> </m:t>
                          </m:r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dirty="0"/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-1378417"/>
                <a:ext cx="3924601" cy="665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4652259" y="970392"/>
            <a:ext cx="289410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/>
              <p:nvPr/>
            </p:nvSpPr>
            <p:spPr>
              <a:xfrm>
                <a:off x="3078996" y="-1774301"/>
                <a:ext cx="3623364" cy="533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96" y="-1774301"/>
                <a:ext cx="3623364" cy="5338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/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kumimoji="1" lang="en-US" altLang="zh-TW" b="0" i="1" baseline="-2500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blipFill>
                <a:blip r:embed="rId12"/>
                <a:stretch>
                  <a:fillRect t="-134615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4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圖片 74">
            <a:extLst>
              <a:ext uri="{FF2B5EF4-FFF2-40B4-BE49-F238E27FC236}">
                <a16:creationId xmlns:a16="http://schemas.microsoft.com/office/drawing/2014/main" id="{08E8862B-6171-5D4D-B50C-D3A169D3CF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0584" y="494019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A4E501-CA70-124A-8D95-D231C8540506}"/>
                  </a:ext>
                </a:extLst>
              </p:cNvPr>
              <p:cNvSpPr/>
              <p:nvPr/>
            </p:nvSpPr>
            <p:spPr>
              <a:xfrm>
                <a:off x="124281" y="3893979"/>
                <a:ext cx="6221190" cy="2913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2.73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2.73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2.76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2.76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4.001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4.001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0.058156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0.0564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0.0196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A4E501-CA70-124A-8D95-D231C8540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" y="3893979"/>
                <a:ext cx="6221190" cy="291310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8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D6D43D55-B2C1-3340-9060-BB4FF6BF0CAA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10073635" y="1740279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41C1FC0F-1952-AE44-96F3-4EE51301C936}"/>
              </a:ext>
            </a:extLst>
          </p:cNvPr>
          <p:cNvCxnSpPr>
            <a:cxnSpLocks/>
          </p:cNvCxnSpPr>
          <p:nvPr/>
        </p:nvCxnSpPr>
        <p:spPr>
          <a:xfrm>
            <a:off x="10073635" y="3109738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E80C5575-08A0-B147-B2CB-194FC018E88D}"/>
              </a:ext>
            </a:extLst>
          </p:cNvPr>
          <p:cNvCxnSpPr>
            <a:cxnSpLocks/>
          </p:cNvCxnSpPr>
          <p:nvPr/>
        </p:nvCxnSpPr>
        <p:spPr>
          <a:xfrm flipV="1">
            <a:off x="10073635" y="4461560"/>
            <a:ext cx="796295" cy="5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FDD05E7-6212-446F-B2FA-92CD6472E449}"/>
                  </a:ext>
                </a:extLst>
              </p:cNvPr>
              <p:cNvSpPr txBox="1"/>
              <p:nvPr/>
            </p:nvSpPr>
            <p:spPr>
              <a:xfrm>
                <a:off x="1021541" y="5926997"/>
                <a:ext cx="3140732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FDD05E7-6212-446F-B2FA-92CD6472E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41" y="5926997"/>
                <a:ext cx="3140732" cy="319062"/>
              </a:xfrm>
              <a:prstGeom prst="rect">
                <a:avLst/>
              </a:prstGeom>
              <a:blipFill>
                <a:blip r:embed="rId5"/>
                <a:stretch>
                  <a:fillRect l="-1359" b="-22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68F24F5-4A70-4728-9C93-95068B862001}"/>
                  </a:ext>
                </a:extLst>
              </p:cNvPr>
              <p:cNvSpPr txBox="1"/>
              <p:nvPr/>
            </p:nvSpPr>
            <p:spPr>
              <a:xfrm>
                <a:off x="4351618" y="5927926"/>
                <a:ext cx="3315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68F24F5-4A70-4728-9C93-95068B86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618" y="5927926"/>
                <a:ext cx="3315459" cy="276999"/>
              </a:xfrm>
              <a:prstGeom prst="rect">
                <a:avLst/>
              </a:prstGeom>
              <a:blipFill>
                <a:blip r:embed="rId6"/>
                <a:stretch>
                  <a:fillRect l="-1287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61A6761-B21D-4F04-B438-8164992601ED}"/>
                  </a:ext>
                </a:extLst>
              </p:cNvPr>
              <p:cNvSpPr txBox="1"/>
              <p:nvPr/>
            </p:nvSpPr>
            <p:spPr>
              <a:xfrm>
                <a:off x="7856422" y="5927926"/>
                <a:ext cx="3143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61A6761-B21D-4F04-B438-816499260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22" y="5927926"/>
                <a:ext cx="3143168" cy="276999"/>
              </a:xfrm>
              <a:prstGeom prst="rect">
                <a:avLst/>
              </a:prstGeom>
              <a:blipFill>
                <a:blip r:embed="rId7"/>
                <a:stretch>
                  <a:fillRect l="-1359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19FCB559-F434-435C-B5F2-EBE86583B0B1}"/>
              </a:ext>
            </a:extLst>
          </p:cNvPr>
          <p:cNvSpPr/>
          <p:nvPr/>
        </p:nvSpPr>
        <p:spPr>
          <a:xfrm>
            <a:off x="2756473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43">
            <a:extLst>
              <a:ext uri="{FF2B5EF4-FFF2-40B4-BE49-F238E27FC236}">
                <a16:creationId xmlns:a16="http://schemas.microsoft.com/office/drawing/2014/main" id="{A71BA755-5062-4283-A6C8-9BD005CF209B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直線箭頭接點 43">
            <a:extLst>
              <a:ext uri="{FF2B5EF4-FFF2-40B4-BE49-F238E27FC236}">
                <a16:creationId xmlns:a16="http://schemas.microsoft.com/office/drawing/2014/main" id="{97B6AFCB-E7BE-4C01-9EF2-7AE33859A14C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直線箭頭接點 43">
            <a:extLst>
              <a:ext uri="{FF2B5EF4-FFF2-40B4-BE49-F238E27FC236}">
                <a16:creationId xmlns:a16="http://schemas.microsoft.com/office/drawing/2014/main" id="{79A89791-7806-4A70-91BD-96C09353426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D2736537-8B02-41C3-BF39-8AB545AEDB3D}"/>
              </a:ext>
            </a:extLst>
          </p:cNvPr>
          <p:cNvSpPr/>
          <p:nvPr/>
        </p:nvSpPr>
        <p:spPr>
          <a:xfrm>
            <a:off x="5437057" y="4809425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箭頭接點 43">
            <a:extLst>
              <a:ext uri="{FF2B5EF4-FFF2-40B4-BE49-F238E27FC236}">
                <a16:creationId xmlns:a16="http://schemas.microsoft.com/office/drawing/2014/main" id="{81DB94A7-9B2F-43A8-B4EF-EF9BCEC725F6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1752517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線箭頭接點 43">
            <a:extLst>
              <a:ext uri="{FF2B5EF4-FFF2-40B4-BE49-F238E27FC236}">
                <a16:creationId xmlns:a16="http://schemas.microsoft.com/office/drawing/2014/main" id="{D3B4D06C-2D89-40E7-B813-21E7CB1C1E53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3100829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線箭頭接點 43">
            <a:extLst>
              <a:ext uri="{FF2B5EF4-FFF2-40B4-BE49-F238E27FC236}">
                <a16:creationId xmlns:a16="http://schemas.microsoft.com/office/drawing/2014/main" id="{A62AC1D9-F5F4-44AD-BF10-607B228BC14D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4457787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F11C10B8-E44D-4851-A982-065181A9CECE}"/>
              </a:ext>
            </a:extLst>
          </p:cNvPr>
          <p:cNvSpPr/>
          <p:nvPr/>
        </p:nvSpPr>
        <p:spPr>
          <a:xfrm>
            <a:off x="8084104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43">
            <a:extLst>
              <a:ext uri="{FF2B5EF4-FFF2-40B4-BE49-F238E27FC236}">
                <a16:creationId xmlns:a16="http://schemas.microsoft.com/office/drawing/2014/main" id="{83C30654-B8E8-4D9D-B038-CF1FD45296F0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直線箭頭接點 43">
            <a:extLst>
              <a:ext uri="{FF2B5EF4-FFF2-40B4-BE49-F238E27FC236}">
                <a16:creationId xmlns:a16="http://schemas.microsoft.com/office/drawing/2014/main" id="{40E37714-BC23-41B8-B201-7FEA8C7A2540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直線箭頭接點 43">
            <a:extLst>
              <a:ext uri="{FF2B5EF4-FFF2-40B4-BE49-F238E27FC236}">
                <a16:creationId xmlns:a16="http://schemas.microsoft.com/office/drawing/2014/main" id="{736FB2FC-49D5-4272-B138-0ABF174491E5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3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2313187" y="970390"/>
            <a:ext cx="3357828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1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FE450DD-FE8E-7341-AA7D-215BBE3AD877}"/>
                  </a:ext>
                </a:extLst>
              </p:cNvPr>
              <p:cNvSpPr/>
              <p:nvPr/>
            </p:nvSpPr>
            <p:spPr>
              <a:xfrm>
                <a:off x="227843" y="4276963"/>
                <a:ext cx="6035177" cy="4113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FE450DD-FE8E-7341-AA7D-215BBE3AD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3" y="4276963"/>
                <a:ext cx="6035177" cy="411395"/>
              </a:xfrm>
              <a:prstGeom prst="rect">
                <a:avLst/>
              </a:prstGeom>
              <a:blipFill>
                <a:blip r:embed="rId22"/>
                <a:stretch>
                  <a:fillRect b="-5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1DE10-7574-0647-A382-245D30E70517}"/>
                  </a:ext>
                </a:extLst>
              </p:cNvPr>
              <p:cNvSpPr/>
              <p:nvPr/>
            </p:nvSpPr>
            <p:spPr>
              <a:xfrm>
                <a:off x="18148" y="5159164"/>
                <a:ext cx="7824130" cy="1397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1DE10-7574-0647-A382-245D30E70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" y="5159164"/>
                <a:ext cx="7824130" cy="139794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圖片 71">
            <a:extLst>
              <a:ext uri="{FF2B5EF4-FFF2-40B4-BE49-F238E27FC236}">
                <a16:creationId xmlns:a16="http://schemas.microsoft.com/office/drawing/2014/main" id="{459A2772-0C21-1447-8639-7606A6BA7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7215" y="4985383"/>
            <a:ext cx="1253887" cy="12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6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2334039" y="970390"/>
            <a:ext cx="3336975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7F6D369-5795-D440-8CCF-E387227E64C4}"/>
                  </a:ext>
                </a:extLst>
              </p:cNvPr>
              <p:cNvSpPr/>
              <p:nvPr/>
            </p:nvSpPr>
            <p:spPr>
              <a:xfrm>
                <a:off x="901302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7F6D369-5795-D440-8CCF-E387227E6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02" y="4506016"/>
                <a:ext cx="3115148" cy="1986506"/>
              </a:xfrm>
              <a:prstGeom prst="rect">
                <a:avLst/>
              </a:prstGeom>
              <a:blipFill>
                <a:blip r:embed="rId20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36AF8BA-EAF4-1340-AE1F-72D4144998FF}"/>
                  </a:ext>
                </a:extLst>
              </p:cNvPr>
              <p:cNvSpPr/>
              <p:nvPr/>
            </p:nvSpPr>
            <p:spPr>
              <a:xfrm>
                <a:off x="4919922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36AF8BA-EAF4-1340-AE1F-72D414499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22" y="4506016"/>
                <a:ext cx="3115148" cy="1986506"/>
              </a:xfrm>
              <a:prstGeom prst="rect">
                <a:avLst/>
              </a:prstGeom>
              <a:blipFill>
                <a:blip r:embed="rId21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7EB115E-9311-E04B-A49A-F104BBC188A0}"/>
                  </a:ext>
                </a:extLst>
              </p:cNvPr>
              <p:cNvSpPr/>
              <p:nvPr/>
            </p:nvSpPr>
            <p:spPr>
              <a:xfrm>
                <a:off x="8616300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7EB115E-9311-E04B-A49A-F104BBC18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4506016"/>
                <a:ext cx="3115148" cy="1986506"/>
              </a:xfrm>
              <a:prstGeom prst="rect">
                <a:avLst/>
              </a:prstGeom>
              <a:blipFill>
                <a:blip r:embed="rId22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BA5A144-BD5E-7E40-895A-186473CE0F03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BA5A144-BD5E-7E40-895A-186473CE0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091867-43B8-9F4C-8472-AE138258D1B1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091867-43B8-9F4C-8472-AE138258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0CDE2E-220F-B24F-A464-2DA9FC8DA286}"/>
                  </a:ext>
                </a:extLst>
              </p:cNvPr>
              <p:cNvSpPr/>
              <p:nvPr/>
            </p:nvSpPr>
            <p:spPr>
              <a:xfrm>
                <a:off x="2797574" y="1226852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0CDE2E-220F-B24F-A464-2DA9FC8DA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26852"/>
                <a:ext cx="601640" cy="391646"/>
              </a:xfrm>
              <a:prstGeom prst="rect">
                <a:avLst/>
              </a:prstGeom>
              <a:blipFill>
                <a:blip r:embed="rId2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53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4AE65F-4A53-3047-8FFA-3F91296B2DB8}"/>
                  </a:ext>
                </a:extLst>
              </p:cNvPr>
              <p:cNvSpPr/>
              <p:nvPr/>
            </p:nvSpPr>
            <p:spPr>
              <a:xfrm>
                <a:off x="147398" y="3943652"/>
                <a:ext cx="5546711" cy="7791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4AE65F-4A53-3047-8FFA-3F91296B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" y="3943652"/>
                <a:ext cx="5546711" cy="779124"/>
              </a:xfrm>
              <a:prstGeom prst="rect">
                <a:avLst/>
              </a:prstGeom>
              <a:blipFill>
                <a:blip r:embed="rId19"/>
                <a:stretch>
                  <a:fillRect l="-2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D014BF-DBF2-9C4D-851C-7BB14FDE75C7}"/>
                  </a:ext>
                </a:extLst>
              </p:cNvPr>
              <p:cNvSpPr/>
              <p:nvPr/>
            </p:nvSpPr>
            <p:spPr>
              <a:xfrm>
                <a:off x="977382" y="482886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D014BF-DBF2-9C4D-851C-7BB14FDE7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4828866"/>
                <a:ext cx="3605089" cy="665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A663CAE-BCDB-C74C-91F7-131D61BCE004}"/>
                  </a:ext>
                </a:extLst>
              </p:cNvPr>
              <p:cNvSpPr/>
              <p:nvPr/>
            </p:nvSpPr>
            <p:spPr>
              <a:xfrm>
                <a:off x="977382" y="545245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A663CAE-BCDB-C74C-91F7-131D61BCE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5452456"/>
                <a:ext cx="3605089" cy="665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98F408-6AEA-8842-A503-2E23778B588C}"/>
                  </a:ext>
                </a:extLst>
              </p:cNvPr>
              <p:cNvSpPr/>
              <p:nvPr/>
            </p:nvSpPr>
            <p:spPr>
              <a:xfrm>
                <a:off x="977382" y="613551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98F408-6AEA-8842-A503-2E23778B5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6135516"/>
                <a:ext cx="3605089" cy="66588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圓角矩形 85">
            <a:extLst>
              <a:ext uri="{FF2B5EF4-FFF2-40B4-BE49-F238E27FC236}">
                <a16:creationId xmlns:a16="http://schemas.microsoft.com/office/drawing/2014/main" id="{6AC999BC-AD6E-244C-84E6-4B9F99B108CA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CE443B9-9A4F-F54C-AD5A-0419EC633835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CE443B9-9A4F-F54C-AD5A-0419EC63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6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圖片 93">
            <a:extLst>
              <a:ext uri="{FF2B5EF4-FFF2-40B4-BE49-F238E27FC236}">
                <a16:creationId xmlns:a16="http://schemas.microsoft.com/office/drawing/2014/main" id="{77DB5806-C4AB-4249-851A-117CE46868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9406" y="4934584"/>
            <a:ext cx="1253887" cy="12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9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69702" y="4637254"/>
                <a:ext cx="12052595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" y="4637254"/>
                <a:ext cx="12052595" cy="1892441"/>
              </a:xfrm>
              <a:prstGeom prst="rect">
                <a:avLst/>
              </a:prstGeom>
              <a:blipFill>
                <a:blip r:embed="rId19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F6BD328-1165-114C-BCD9-44C10B0A242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F6BD328-1165-114C-BCD9-44C10B0A2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99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89"/>
            <a:ext cx="382425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3341881" y="4750049"/>
                <a:ext cx="5630067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881" y="4750049"/>
                <a:ext cx="5630067" cy="1892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3BDF49C-D61B-4946-832B-30E0110F5036}"/>
                  </a:ext>
                </a:extLst>
              </p:cNvPr>
              <p:cNvSpPr/>
              <p:nvPr/>
            </p:nvSpPr>
            <p:spPr>
              <a:xfrm>
                <a:off x="3161575" y="4155629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3BDF49C-D61B-4946-832B-30E0110F5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575" y="4155629"/>
                <a:ext cx="58688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49C4C04-3F35-A143-BE7E-4A896FB8691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49C4C04-3F35-A143-BE7E-4A896FB86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763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62393" y="4637254"/>
                <a:ext cx="12067214" cy="189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−0.8903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−0.74218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−1.0810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3" y="4637254"/>
                <a:ext cx="12067214" cy="1892634"/>
              </a:xfrm>
              <a:prstGeom prst="rect">
                <a:avLst/>
              </a:prstGeom>
              <a:blipFill>
                <a:blip r:embed="rId19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05D4DA8-C9E5-124A-8F82-0AF0BA4D6FB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05D4DA8-C9E5-124A-8F82-0AF0BA4D6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2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1782125" y="970389"/>
            <a:ext cx="9949323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2D19318-BBF5-9A46-BE7D-66E37132248A}"/>
                  </a:ext>
                </a:extLst>
              </p:cNvPr>
              <p:cNvSpPr/>
              <p:nvPr/>
            </p:nvSpPr>
            <p:spPr>
              <a:xfrm>
                <a:off x="96758" y="4747140"/>
                <a:ext cx="11973791" cy="156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kumimoji="1" lang="en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−0.06989   −0.0565   −0.0286</m:t>
                              </m:r>
                            </m:e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−0.06575   −0.05316   −0.0269</m:t>
                              </m:r>
                            </m:e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−0.0932   −0.0753   −0.03813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2D19318-BBF5-9A46-BE7D-66E37132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" y="4747140"/>
                <a:ext cx="11973791" cy="156542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15571E7-B4F7-4B45-9D21-BFAFC6551F8C}"/>
                  </a:ext>
                </a:extLst>
              </p:cNvPr>
              <p:cNvSpPr/>
              <p:nvPr/>
            </p:nvSpPr>
            <p:spPr>
              <a:xfrm>
                <a:off x="4778862" y="1277270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15571E7-B4F7-4B45-9D21-BFAFC655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77270"/>
                <a:ext cx="71525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C153720-E331-7D40-A2B4-DCB2C048D336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C153720-E331-7D40-A2B4-DCB2C048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C1EC81-5643-0341-91C2-72681BB622D7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C1EC81-5643-0341-91C2-72681BB62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C900B7-8B6B-A14E-AF78-C075B859ECDB}"/>
                  </a:ext>
                </a:extLst>
              </p:cNvPr>
              <p:cNvSpPr/>
              <p:nvPr/>
            </p:nvSpPr>
            <p:spPr>
              <a:xfrm>
                <a:off x="2797574" y="1244323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C900B7-8B6B-A14E-AF78-C075B859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44323"/>
                <a:ext cx="601640" cy="391646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F302AE6-04CC-3B46-8FC9-B036D9F7A51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F302AE6-04CC-3B46-8FC9-B036D9F7A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66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1782125" y="970389"/>
            <a:ext cx="9949323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B8C4FD5-26E6-6D4F-9C4D-784590D75387}"/>
                  </a:ext>
                </a:extLst>
              </p:cNvPr>
              <p:cNvSpPr/>
              <p:nvPr/>
            </p:nvSpPr>
            <p:spPr>
              <a:xfrm>
                <a:off x="-1295217" y="4402782"/>
                <a:ext cx="10586096" cy="2144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</a:t>
                </a:r>
              </a:p>
              <a:p>
                <a:r>
                  <a:rPr lang="en-US" altLang="zh-TW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0.2006989   0.300565   0.500286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0.3006575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0.5005316   0.700269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0.600932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0. 400753  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0.803813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B8C4FD5-26E6-6D4F-9C4D-784590D75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5217" y="4402782"/>
                <a:ext cx="10586096" cy="21443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96C64B2D-C4D8-3D40-9754-5B222F5120E4}"/>
              </a:ext>
            </a:extLst>
          </p:cNvPr>
          <p:cNvCxnSpPr>
            <a:cxnSpLocks/>
          </p:cNvCxnSpPr>
          <p:nvPr/>
        </p:nvCxnSpPr>
        <p:spPr>
          <a:xfrm flipV="1">
            <a:off x="8611006" y="4525962"/>
            <a:ext cx="0" cy="1657112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DF90F89C-4DB4-454E-B349-0734B2B85857}"/>
              </a:ext>
            </a:extLst>
          </p:cNvPr>
          <p:cNvCxnSpPr>
            <a:cxnSpLocks/>
          </p:cNvCxnSpPr>
          <p:nvPr/>
        </p:nvCxnSpPr>
        <p:spPr>
          <a:xfrm>
            <a:off x="8602427" y="6175814"/>
            <a:ext cx="25039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139B95B-FB4E-5946-A07F-2CAC2E71DDAB}"/>
              </a:ext>
            </a:extLst>
          </p:cNvPr>
          <p:cNvSpPr txBox="1"/>
          <p:nvPr/>
        </p:nvSpPr>
        <p:spPr>
          <a:xfrm>
            <a:off x="8209371" y="4106083"/>
            <a:ext cx="3930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FE716B30-8761-784A-BE5E-AC0C58A710E5}"/>
              </a:ext>
            </a:extLst>
          </p:cNvPr>
          <p:cNvSpPr txBox="1"/>
          <p:nvPr/>
        </p:nvSpPr>
        <p:spPr>
          <a:xfrm>
            <a:off x="11029137" y="6066879"/>
            <a:ext cx="239071" cy="23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130FEDB0-2DD8-294F-A7A3-4D348F25DD67}"/>
              </a:ext>
            </a:extLst>
          </p:cNvPr>
          <p:cNvCxnSpPr>
            <a:cxnSpLocks/>
          </p:cNvCxnSpPr>
          <p:nvPr/>
        </p:nvCxnSpPr>
        <p:spPr>
          <a:xfrm>
            <a:off x="8720686" y="4824020"/>
            <a:ext cx="864067" cy="118496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2B806E02-0BB6-DE4E-A2E3-78CEC360FDB3}"/>
              </a:ext>
            </a:extLst>
          </p:cNvPr>
          <p:cNvCxnSpPr>
            <a:cxnSpLocks/>
            <a:stCxn id="115" idx="0"/>
            <a:endCxn id="110" idx="0"/>
          </p:cNvCxnSpPr>
          <p:nvPr/>
        </p:nvCxnSpPr>
        <p:spPr>
          <a:xfrm flipH="1">
            <a:off x="9145063" y="5350336"/>
            <a:ext cx="7897" cy="846487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3659685-84B2-354D-92F5-43A1A795A023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9200277" y="6174188"/>
            <a:ext cx="38868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70CFA4DE-0D5A-3A4C-809C-04872F1F3DCD}"/>
                  </a:ext>
                </a:extLst>
              </p:cNvPr>
              <p:cNvSpPr/>
              <p:nvPr/>
            </p:nvSpPr>
            <p:spPr>
              <a:xfrm>
                <a:off x="8787016" y="6196823"/>
                <a:ext cx="716093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sz="3200" i="1" baseline="-25000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70CFA4DE-0D5A-3A4C-809C-04872F1F3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16" y="6196823"/>
                <a:ext cx="716093" cy="491417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2554F7BC-2A07-5449-9EC6-162BAC133C9B}"/>
                  </a:ext>
                </a:extLst>
              </p:cNvPr>
              <p:cNvSpPr/>
              <p:nvPr/>
            </p:nvSpPr>
            <p:spPr>
              <a:xfrm>
                <a:off x="9452668" y="6196823"/>
                <a:ext cx="716093" cy="50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3200" i="1" baseline="30000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2554F7BC-2A07-5449-9EC6-162BAC133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68" y="6196823"/>
                <a:ext cx="716093" cy="503728"/>
              </a:xfrm>
              <a:prstGeom prst="rect">
                <a:avLst/>
              </a:prstGeom>
              <a:blipFill>
                <a:blip r:embed="rId21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手繪多邊形 112">
            <a:extLst>
              <a:ext uri="{FF2B5EF4-FFF2-40B4-BE49-F238E27FC236}">
                <a16:creationId xmlns:a16="http://schemas.microsoft.com/office/drawing/2014/main" id="{EA56CD6D-BD4C-184F-8687-CE346944C0BC}"/>
              </a:ext>
            </a:extLst>
          </p:cNvPr>
          <p:cNvSpPr/>
          <p:nvPr/>
        </p:nvSpPr>
        <p:spPr>
          <a:xfrm>
            <a:off x="8612678" y="5085327"/>
            <a:ext cx="2621659" cy="77928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C4F6FAF8-724B-8D4A-9721-4EF940C73389}"/>
                  </a:ext>
                </a:extLst>
              </p:cNvPr>
              <p:cNvSpPr/>
              <p:nvPr/>
            </p:nvSpPr>
            <p:spPr>
              <a:xfrm>
                <a:off x="11114077" y="4735151"/>
                <a:ext cx="1077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C4F6FAF8-724B-8D4A-9721-4EF940C73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77" y="4735151"/>
                <a:ext cx="107792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橢圓 114">
            <a:extLst>
              <a:ext uri="{FF2B5EF4-FFF2-40B4-BE49-F238E27FC236}">
                <a16:creationId xmlns:a16="http://schemas.microsoft.com/office/drawing/2014/main" id="{7935D6B6-A7FE-2C48-92D9-CF6A65D1146D}"/>
              </a:ext>
            </a:extLst>
          </p:cNvPr>
          <p:cNvSpPr/>
          <p:nvPr/>
        </p:nvSpPr>
        <p:spPr>
          <a:xfrm>
            <a:off x="9095902" y="5350336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648112D3-C018-AF4D-B6F6-56F36FF8A655}"/>
              </a:ext>
            </a:extLst>
          </p:cNvPr>
          <p:cNvSpPr/>
          <p:nvPr/>
        </p:nvSpPr>
        <p:spPr>
          <a:xfrm>
            <a:off x="9588961" y="6108023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878DE36C-E026-D24B-BABE-296B5BD9C52B}"/>
              </a:ext>
            </a:extLst>
          </p:cNvPr>
          <p:cNvSpPr/>
          <p:nvPr/>
        </p:nvSpPr>
        <p:spPr>
          <a:xfrm>
            <a:off x="9086162" y="6107723"/>
            <a:ext cx="114115" cy="13233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BC6CB871-D673-FD46-B52A-A580A348F540}"/>
                  </a:ext>
                </a:extLst>
              </p:cNvPr>
              <p:cNvSpPr/>
              <p:nvPr/>
            </p:nvSpPr>
            <p:spPr>
              <a:xfrm>
                <a:off x="2797574" y="1284210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BC6CB871-D673-FD46-B52A-A580A348F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84210"/>
                <a:ext cx="601640" cy="391646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3BB4DC5E-84EE-2343-BECC-91DC97F07494}"/>
                  </a:ext>
                </a:extLst>
              </p:cNvPr>
              <p:cNvSpPr/>
              <p:nvPr/>
            </p:nvSpPr>
            <p:spPr>
              <a:xfrm>
                <a:off x="4778862" y="1276504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3BB4DC5E-84EE-2343-BECC-91DC97F07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76504"/>
                <a:ext cx="71525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AC00E87-5750-144B-92DD-173F4E5EC563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AC00E87-5750-144B-92DD-173F4E5EC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5672B5-7D2A-4946-B68D-1A1CDB9E4390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5672B5-7D2A-4946-B68D-1A1CDB9E4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FFE637F-E477-EF48-B407-3C270F62C302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FFE637F-E477-EF48-B407-3C270F62C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6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kumimoji="1"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33A515-32C0-4AA3-B340-3B205FBD1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" b="1"/>
          <a:stretch/>
        </p:blipFill>
        <p:spPr>
          <a:xfrm>
            <a:off x="2890807" y="1469224"/>
            <a:ext cx="6410386" cy="4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62A7A1-BF62-594F-933F-6FB6A06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02" y="2674550"/>
            <a:ext cx="6123245" cy="408056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DDDBAAF-85E3-3542-BC23-E6463E2919F9}"/>
              </a:ext>
            </a:extLst>
          </p:cNvPr>
          <p:cNvSpPr/>
          <p:nvPr/>
        </p:nvSpPr>
        <p:spPr>
          <a:xfrm>
            <a:off x="8371513" y="409555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8BAE0C-4100-004E-B134-22CF281F50CD}"/>
              </a:ext>
            </a:extLst>
          </p:cNvPr>
          <p:cNvSpPr txBox="1"/>
          <p:nvPr/>
        </p:nvSpPr>
        <p:spPr>
          <a:xfrm>
            <a:off x="8025632" y="4875938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endParaRPr kumimoji="1" lang="zh-TW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1C2A1C-CAB2-DF4F-9C69-618BBA27A9D3}"/>
              </a:ext>
            </a:extLst>
          </p:cNvPr>
          <p:cNvSpPr/>
          <p:nvPr/>
        </p:nvSpPr>
        <p:spPr>
          <a:xfrm>
            <a:off x="10671478" y="2609287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3EE38C-3964-E544-8A86-91A775AF5B2B}"/>
              </a:ext>
            </a:extLst>
          </p:cNvPr>
          <p:cNvSpPr txBox="1"/>
          <p:nvPr/>
        </p:nvSpPr>
        <p:spPr>
          <a:xfrm>
            <a:off x="9840729" y="3458423"/>
            <a:ext cx="257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2B227C-EC35-4E43-8B1F-4EC85EB9E369}"/>
              </a:ext>
            </a:extLst>
          </p:cNvPr>
          <p:cNvSpPr/>
          <p:nvPr/>
        </p:nvSpPr>
        <p:spPr>
          <a:xfrm>
            <a:off x="126290" y="973330"/>
            <a:ext cx="10375993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gradient, preventing “jumps” in output values.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values bound between 0 and 1, normalizing the output of each neuron.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predictions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not zero centered.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(Zig Zag Learning)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145B3BA-BAB5-4566-9174-1478DC08A713}"/>
              </a:ext>
            </a:extLst>
          </p:cNvPr>
          <p:cNvSpPr/>
          <p:nvPr/>
        </p:nvSpPr>
        <p:spPr>
          <a:xfrm>
            <a:off x="6178892" y="5695390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72114B-ACFE-402D-AE30-7F1FF7D57534}"/>
              </a:ext>
            </a:extLst>
          </p:cNvPr>
          <p:cNvSpPr txBox="1"/>
          <p:nvPr/>
        </p:nvSpPr>
        <p:spPr>
          <a:xfrm>
            <a:off x="2867659" y="6396335"/>
            <a:ext cx="360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 problem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2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10871882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10871882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8214979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8189115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8189115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1087187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10754157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6116964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8026511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1070286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348553" y="5925340"/>
                <a:ext cx="10721204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0.1  0.2  0.7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1.0</m:t>
                          </m:r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1.35  1.27  1.8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3" y="5925340"/>
                <a:ext cx="10721204" cy="68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33F0AB20-FC40-A040-B4DF-7D798B8C1328}"/>
              </a:ext>
            </a:extLst>
          </p:cNvPr>
          <p:cNvSpPr txBox="1"/>
          <p:nvPr/>
        </p:nvSpPr>
        <p:spPr>
          <a:xfrm>
            <a:off x="5279180" y="1391379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2F9A315A-8DEB-3545-8847-B05AA40D9F8C}"/>
              </a:ext>
            </a:extLst>
          </p:cNvPr>
          <p:cNvCxnSpPr>
            <a:cxnSpLocks/>
          </p:cNvCxnSpPr>
          <p:nvPr/>
        </p:nvCxnSpPr>
        <p:spPr>
          <a:xfrm>
            <a:off x="639268" y="174027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BDB2E4FB-F7C0-FC4C-AFF7-58C23E4090E3}"/>
              </a:ext>
            </a:extLst>
          </p:cNvPr>
          <p:cNvCxnSpPr>
            <a:cxnSpLocks/>
          </p:cNvCxnSpPr>
          <p:nvPr/>
        </p:nvCxnSpPr>
        <p:spPr>
          <a:xfrm>
            <a:off x="604904" y="310973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CC32DAD3-0DBA-034F-99A9-5F37029A45C8}"/>
              </a:ext>
            </a:extLst>
          </p:cNvPr>
          <p:cNvCxnSpPr>
            <a:cxnSpLocks/>
          </p:cNvCxnSpPr>
          <p:nvPr/>
        </p:nvCxnSpPr>
        <p:spPr>
          <a:xfrm>
            <a:off x="604904" y="445787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FDFEAB-C8DB-9245-BF44-AC93EE16FA73}"/>
              </a:ext>
            </a:extLst>
          </p:cNvPr>
          <p:cNvSpPr txBox="1"/>
          <p:nvPr/>
        </p:nvSpPr>
        <p:spPr>
          <a:xfrm>
            <a:off x="81023" y="1551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1AFF9A0C-8289-C446-A8E6-922DC5FA0E21}"/>
              </a:ext>
            </a:extLst>
          </p:cNvPr>
          <p:cNvSpPr txBox="1"/>
          <p:nvPr/>
        </p:nvSpPr>
        <p:spPr>
          <a:xfrm>
            <a:off x="78954" y="42732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66D27809-30C7-A443-B2F0-C5BB45E80122}"/>
              </a:ext>
            </a:extLst>
          </p:cNvPr>
          <p:cNvSpPr txBox="1"/>
          <p:nvPr/>
        </p:nvSpPr>
        <p:spPr>
          <a:xfrm>
            <a:off x="82160" y="29250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直線箭頭接點 146">
            <a:extLst>
              <a:ext uri="{FF2B5EF4-FFF2-40B4-BE49-F238E27FC236}">
                <a16:creationId xmlns:a16="http://schemas.microsoft.com/office/drawing/2014/main" id="{F9508409-48B5-784F-8D9D-6561CD94EA68}"/>
              </a:ext>
            </a:extLst>
          </p:cNvPr>
          <p:cNvCxnSpPr>
            <a:cxnSpLocks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箭頭接點 147">
            <a:extLst>
              <a:ext uri="{FF2B5EF4-FFF2-40B4-BE49-F238E27FC236}">
                <a16:creationId xmlns:a16="http://schemas.microsoft.com/office/drawing/2014/main" id="{7C4A79D3-564A-014A-8CB3-BE175FFDB153}"/>
              </a:ext>
            </a:extLst>
          </p:cNvPr>
          <p:cNvCxnSpPr>
            <a:cxnSpLocks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箭頭接點 148">
            <a:extLst>
              <a:ext uri="{FF2B5EF4-FFF2-40B4-BE49-F238E27FC236}">
                <a16:creationId xmlns:a16="http://schemas.microsoft.com/office/drawing/2014/main" id="{CBC7D36B-56E3-D74C-8258-9CC939087CE4}"/>
              </a:ext>
            </a:extLst>
          </p:cNvPr>
          <p:cNvCxnSpPr>
            <a:cxnSpLocks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>
            <a:extLst>
              <a:ext uri="{FF2B5EF4-FFF2-40B4-BE49-F238E27FC236}">
                <a16:creationId xmlns:a16="http://schemas.microsoft.com/office/drawing/2014/main" id="{DB41A88F-EBE8-714D-8D29-A89681BB5EC7}"/>
              </a:ext>
            </a:extLst>
          </p:cNvPr>
          <p:cNvCxnSpPr>
            <a:cxnSpLocks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>
            <a:extLst>
              <a:ext uri="{FF2B5EF4-FFF2-40B4-BE49-F238E27FC236}">
                <a16:creationId xmlns:a16="http://schemas.microsoft.com/office/drawing/2014/main" id="{B55FA956-2530-F44F-87D5-284E6C20C522}"/>
              </a:ext>
            </a:extLst>
          </p:cNvPr>
          <p:cNvCxnSpPr>
            <a:cxnSpLocks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箭頭接點 151">
            <a:extLst>
              <a:ext uri="{FF2B5EF4-FFF2-40B4-BE49-F238E27FC236}">
                <a16:creationId xmlns:a16="http://schemas.microsoft.com/office/drawing/2014/main" id="{8B61CBDF-A536-EE4C-B78B-471A99433FDA}"/>
              </a:ext>
            </a:extLst>
          </p:cNvPr>
          <p:cNvCxnSpPr>
            <a:cxnSpLocks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箭頭接點 152">
            <a:extLst>
              <a:ext uri="{FF2B5EF4-FFF2-40B4-BE49-F238E27FC236}">
                <a16:creationId xmlns:a16="http://schemas.microsoft.com/office/drawing/2014/main" id="{2C465649-6BC7-2843-A327-7DEA1983689F}"/>
              </a:ext>
            </a:extLst>
          </p:cNvPr>
          <p:cNvCxnSpPr>
            <a:cxnSpLocks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153">
            <a:extLst>
              <a:ext uri="{FF2B5EF4-FFF2-40B4-BE49-F238E27FC236}">
                <a16:creationId xmlns:a16="http://schemas.microsoft.com/office/drawing/2014/main" id="{2D3011B3-DC2C-1640-8B4F-AA6A1765E0A4}"/>
              </a:ext>
            </a:extLst>
          </p:cNvPr>
          <p:cNvCxnSpPr>
            <a:cxnSpLocks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箭頭接點 154">
            <a:extLst>
              <a:ext uri="{FF2B5EF4-FFF2-40B4-BE49-F238E27FC236}">
                <a16:creationId xmlns:a16="http://schemas.microsoft.com/office/drawing/2014/main" id="{52227627-447E-D94C-81C1-DB09597A192B}"/>
              </a:ext>
            </a:extLst>
          </p:cNvPr>
          <p:cNvCxnSpPr>
            <a:cxnSpLocks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A79417D9-F472-E945-844A-CC32F955A159}"/>
              </a:ext>
            </a:extLst>
          </p:cNvPr>
          <p:cNvSpPr txBox="1"/>
          <p:nvPr/>
        </p:nvSpPr>
        <p:spPr>
          <a:xfrm>
            <a:off x="2767822" y="129904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10C799D-5002-904E-868D-E3C5E9B10BF6}"/>
              </a:ext>
            </a:extLst>
          </p:cNvPr>
          <p:cNvSpPr txBox="1"/>
          <p:nvPr/>
        </p:nvSpPr>
        <p:spPr>
          <a:xfrm>
            <a:off x="2528830" y="179451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137976A8-6541-9B44-8D94-632A84DE3B0F}"/>
              </a:ext>
            </a:extLst>
          </p:cNvPr>
          <p:cNvSpPr txBox="1"/>
          <p:nvPr/>
        </p:nvSpPr>
        <p:spPr>
          <a:xfrm>
            <a:off x="1947028" y="21017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329C3B65-811C-5745-80B9-E91B85D45839}"/>
              </a:ext>
            </a:extLst>
          </p:cNvPr>
          <p:cNvSpPr txBox="1"/>
          <p:nvPr/>
        </p:nvSpPr>
        <p:spPr>
          <a:xfrm>
            <a:off x="1890170" y="252492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81CE9326-9AA8-034D-AC3D-B18258192F12}"/>
              </a:ext>
            </a:extLst>
          </p:cNvPr>
          <p:cNvSpPr txBox="1"/>
          <p:nvPr/>
        </p:nvSpPr>
        <p:spPr>
          <a:xfrm>
            <a:off x="2387496" y="27422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DE5346E3-DDEB-404A-AC50-EF6FB51F3674}"/>
              </a:ext>
            </a:extLst>
          </p:cNvPr>
          <p:cNvSpPr txBox="1"/>
          <p:nvPr/>
        </p:nvSpPr>
        <p:spPr>
          <a:xfrm>
            <a:off x="1947028" y="323818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4CEBB1C2-48CF-0B42-98BE-5B0270655C30}"/>
              </a:ext>
            </a:extLst>
          </p:cNvPr>
          <p:cNvSpPr txBox="1"/>
          <p:nvPr/>
        </p:nvSpPr>
        <p:spPr>
          <a:xfrm>
            <a:off x="1769301" y="378124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8F7A1788-20A1-CA42-9187-2EA53CE43705}"/>
              </a:ext>
            </a:extLst>
          </p:cNvPr>
          <p:cNvSpPr txBox="1"/>
          <p:nvPr/>
        </p:nvSpPr>
        <p:spPr>
          <a:xfrm>
            <a:off x="2489008" y="40336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B77862D-92B2-4848-B4A7-C4311746D2BD}"/>
              </a:ext>
            </a:extLst>
          </p:cNvPr>
          <p:cNvSpPr txBox="1"/>
          <p:nvPr/>
        </p:nvSpPr>
        <p:spPr>
          <a:xfrm>
            <a:off x="2051205" y="44254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78953" y="892753"/>
            <a:ext cx="6120636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6" name="直線箭頭接點 165">
            <a:extLst>
              <a:ext uri="{FF2B5EF4-FFF2-40B4-BE49-F238E27FC236}">
                <a16:creationId xmlns:a16="http://schemas.microsoft.com/office/drawing/2014/main" id="{EE21F9F4-2687-F74A-893F-41C8DACB9D4E}"/>
              </a:ext>
            </a:extLst>
          </p:cNvPr>
          <p:cNvCxnSpPr>
            <a:cxnSpLocks/>
          </p:cNvCxnSpPr>
          <p:nvPr/>
        </p:nvCxnSpPr>
        <p:spPr>
          <a:xfrm flipV="1">
            <a:off x="4924223" y="1731597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箭頭接點 166">
            <a:extLst>
              <a:ext uri="{FF2B5EF4-FFF2-40B4-BE49-F238E27FC236}">
                <a16:creationId xmlns:a16="http://schemas.microsoft.com/office/drawing/2014/main" id="{3D1D04BE-91DE-B24B-BE5E-D118A3A69542}"/>
              </a:ext>
            </a:extLst>
          </p:cNvPr>
          <p:cNvCxnSpPr>
            <a:cxnSpLocks/>
          </p:cNvCxnSpPr>
          <p:nvPr/>
        </p:nvCxnSpPr>
        <p:spPr>
          <a:xfrm>
            <a:off x="4935591" y="3094182"/>
            <a:ext cx="1238129" cy="6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箭頭接點 167">
            <a:extLst>
              <a:ext uri="{FF2B5EF4-FFF2-40B4-BE49-F238E27FC236}">
                <a16:creationId xmlns:a16="http://schemas.microsoft.com/office/drawing/2014/main" id="{03CF348E-0A21-2E40-8902-B7DB167203BE}"/>
              </a:ext>
            </a:extLst>
          </p:cNvPr>
          <p:cNvCxnSpPr>
            <a:cxnSpLocks/>
          </p:cNvCxnSpPr>
          <p:nvPr/>
        </p:nvCxnSpPr>
        <p:spPr>
          <a:xfrm>
            <a:off x="4924223" y="4460232"/>
            <a:ext cx="1249497" cy="1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BFB7B9FB-2DCB-AF42-BE9B-3942A0CC36C7}"/>
              </a:ext>
            </a:extLst>
          </p:cNvPr>
          <p:cNvSpPr txBox="1"/>
          <p:nvPr/>
        </p:nvSpPr>
        <p:spPr>
          <a:xfrm>
            <a:off x="7313175" y="1391378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8392611" y="938547"/>
                <a:ext cx="314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611" y="938547"/>
                <a:ext cx="314125" cy="276999"/>
              </a:xfrm>
              <a:prstGeom prst="rect">
                <a:avLst/>
              </a:prstGeom>
              <a:blipFill>
                <a:blip r:embed="rId6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4441E67-EE08-A840-BE86-0E988FB8BB2A}"/>
                  </a:ext>
                </a:extLst>
              </p:cNvPr>
              <p:cNvSpPr txBox="1"/>
              <p:nvPr/>
            </p:nvSpPr>
            <p:spPr>
              <a:xfrm>
                <a:off x="3873431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4441E67-EE08-A840-BE86-0E988FB8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31" y="1139889"/>
                <a:ext cx="1238129" cy="1015663"/>
              </a:xfrm>
              <a:prstGeom prst="rect">
                <a:avLst/>
              </a:prstGeom>
              <a:blipFill>
                <a:blip r:embed="rId7"/>
                <a:stretch>
                  <a:fillRect l="-4082" r="-510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637C71D-1FEF-F849-AC99-FD96942A4532}"/>
                  </a:ext>
                </a:extLst>
              </p:cNvPr>
              <p:cNvSpPr txBox="1"/>
              <p:nvPr/>
            </p:nvSpPr>
            <p:spPr>
              <a:xfrm>
                <a:off x="3880012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637C71D-1FEF-F849-AC99-FD96942A4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2" y="2507295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 l="-5102" r="-5102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6F1A795-0C29-814B-A85C-C66F3C5FE262}"/>
                  </a:ext>
                </a:extLst>
              </p:cNvPr>
              <p:cNvSpPr txBox="1"/>
              <p:nvPr/>
            </p:nvSpPr>
            <p:spPr>
              <a:xfrm>
                <a:off x="3833609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6F1A795-0C29-814B-A85C-C66F3C5F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09" y="3878211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 l="-4082" r="-5102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285F8AB6-4A09-8C41-8515-8DDF9C229FB2}"/>
              </a:ext>
            </a:extLst>
          </p:cNvPr>
          <p:cNvSpPr txBox="1"/>
          <p:nvPr/>
        </p:nvSpPr>
        <p:spPr>
          <a:xfrm>
            <a:off x="5281153" y="2708991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443023F-3A01-4A4D-9765-EE8590546020}"/>
              </a:ext>
            </a:extLst>
          </p:cNvPr>
          <p:cNvSpPr txBox="1"/>
          <p:nvPr/>
        </p:nvSpPr>
        <p:spPr>
          <a:xfrm>
            <a:off x="5279180" y="4076373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680E1C4-E2E1-E941-9B36-3C8926E7C028}"/>
                  </a:ext>
                </a:extLst>
              </p:cNvPr>
              <p:cNvSpPr/>
              <p:nvPr/>
            </p:nvSpPr>
            <p:spPr>
              <a:xfrm>
                <a:off x="594054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680E1C4-E2E1-E941-9B36-3C8926E7C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541" y="798581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3EE83CB-9D29-264D-82B5-8B74FD87EF5C}"/>
                  </a:ext>
                </a:extLst>
              </p:cNvPr>
              <p:cNvSpPr/>
              <p:nvPr/>
            </p:nvSpPr>
            <p:spPr>
              <a:xfrm>
                <a:off x="594054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3EE83CB-9D29-264D-82B5-8B74FD87E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541" y="2207347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3EF5AC6-4E02-304C-9E9A-98788E91285E}"/>
                  </a:ext>
                </a:extLst>
              </p:cNvPr>
              <p:cNvSpPr/>
              <p:nvPr/>
            </p:nvSpPr>
            <p:spPr>
              <a:xfrm>
                <a:off x="593458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3EF5AC6-4E02-304C-9E9A-98788E912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84" y="3533287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1588696-1AE9-4B47-9D50-0CAD6F5E73C9}"/>
              </a:ext>
            </a:extLst>
          </p:cNvPr>
          <p:cNvCxnSpPr>
            <a:cxnSpLocks/>
          </p:cNvCxnSpPr>
          <p:nvPr/>
        </p:nvCxnSpPr>
        <p:spPr>
          <a:xfrm flipV="1">
            <a:off x="6882056" y="1734044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84C2D56-4266-D34C-B160-EBA830BA6667}"/>
              </a:ext>
            </a:extLst>
          </p:cNvPr>
          <p:cNvCxnSpPr>
            <a:cxnSpLocks/>
          </p:cNvCxnSpPr>
          <p:nvPr/>
        </p:nvCxnSpPr>
        <p:spPr>
          <a:xfrm flipV="1">
            <a:off x="6878990" y="3109355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E208FCFE-A4DC-AB48-8F56-CE4D53C40FA2}"/>
              </a:ext>
            </a:extLst>
          </p:cNvPr>
          <p:cNvCxnSpPr>
            <a:cxnSpLocks/>
          </p:cNvCxnSpPr>
          <p:nvPr/>
        </p:nvCxnSpPr>
        <p:spPr>
          <a:xfrm flipV="1">
            <a:off x="6878990" y="4457878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11B7606-E6C4-1546-82F4-DAFE4BC28B61}"/>
              </a:ext>
            </a:extLst>
          </p:cNvPr>
          <p:cNvSpPr txBox="1"/>
          <p:nvPr/>
        </p:nvSpPr>
        <p:spPr>
          <a:xfrm>
            <a:off x="7307633" y="2708991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59B3BA1-DDB2-8D4B-851B-9317F295E17C}"/>
              </a:ext>
            </a:extLst>
          </p:cNvPr>
          <p:cNvSpPr txBox="1"/>
          <p:nvPr/>
        </p:nvSpPr>
        <p:spPr>
          <a:xfrm>
            <a:off x="7307633" y="4076372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0B0A73E-165B-9A41-AD06-F73D00553E59}"/>
                  </a:ext>
                </a:extLst>
              </p:cNvPr>
              <p:cNvSpPr txBox="1"/>
              <p:nvPr/>
            </p:nvSpPr>
            <p:spPr>
              <a:xfrm>
                <a:off x="5258074" y="938547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0B0A73E-165B-9A41-AD06-F73D0055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074" y="938547"/>
                <a:ext cx="314124" cy="276999"/>
              </a:xfrm>
              <a:prstGeom prst="rect">
                <a:avLst/>
              </a:prstGeom>
              <a:blipFill>
                <a:blip r:embed="rId12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08703ECC-F33B-4C01-A938-063C033BB389}"/>
              </a:ext>
            </a:extLst>
          </p:cNvPr>
          <p:cNvSpPr txBox="1"/>
          <p:nvPr/>
        </p:nvSpPr>
        <p:spPr>
          <a:xfrm>
            <a:off x="3003698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6877CCE-2AF6-4C7E-ADA4-C9563A0119FA}"/>
              </a:ext>
            </a:extLst>
          </p:cNvPr>
          <p:cNvSpPr/>
          <p:nvPr/>
        </p:nvSpPr>
        <p:spPr>
          <a:xfrm>
            <a:off x="2756473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43">
            <a:extLst>
              <a:ext uri="{FF2B5EF4-FFF2-40B4-BE49-F238E27FC236}">
                <a16:creationId xmlns:a16="http://schemas.microsoft.com/office/drawing/2014/main" id="{F6A1174E-3148-4B59-8990-2DD22C1B4F4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直線箭頭接點 43">
            <a:extLst>
              <a:ext uri="{FF2B5EF4-FFF2-40B4-BE49-F238E27FC236}">
                <a16:creationId xmlns:a16="http://schemas.microsoft.com/office/drawing/2014/main" id="{9A36296A-EABD-4112-B437-50D2DFD2CB7D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直線箭頭接點 43">
            <a:extLst>
              <a:ext uri="{FF2B5EF4-FFF2-40B4-BE49-F238E27FC236}">
                <a16:creationId xmlns:a16="http://schemas.microsoft.com/office/drawing/2014/main" id="{19AF3E46-C288-42C7-8CCF-8481BB54488D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8C6271D-1426-40BD-A274-CD94D8F247FC}"/>
              </a:ext>
            </a:extLst>
          </p:cNvPr>
          <p:cNvSpPr txBox="1"/>
          <p:nvPr/>
        </p:nvSpPr>
        <p:spPr>
          <a:xfrm>
            <a:off x="3325011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F83DED6D-D186-46C8-BFCE-0452A725CF82}"/>
              </a:ext>
            </a:extLst>
          </p:cNvPr>
          <p:cNvSpPr txBox="1"/>
          <p:nvPr/>
        </p:nvSpPr>
        <p:spPr>
          <a:xfrm>
            <a:off x="3333532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43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3EE38C-3964-E544-8A86-91A775AF5B2B}"/>
              </a:ext>
            </a:extLst>
          </p:cNvPr>
          <p:cNvSpPr txBox="1"/>
          <p:nvPr/>
        </p:nvSpPr>
        <p:spPr>
          <a:xfrm>
            <a:off x="9693046" y="3323760"/>
            <a:ext cx="249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0EBD98-4586-D246-BD84-F53525DC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70" y="3737058"/>
            <a:ext cx="5871441" cy="32352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sz="4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DDDBAAF-85E3-3542-BC23-E6463E2919F9}"/>
              </a:ext>
            </a:extLst>
          </p:cNvPr>
          <p:cNvSpPr/>
          <p:nvPr/>
        </p:nvSpPr>
        <p:spPr>
          <a:xfrm>
            <a:off x="8249791" y="489750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8BAE0C-4100-004E-B134-22CF281F50CD}"/>
              </a:ext>
            </a:extLst>
          </p:cNvPr>
          <p:cNvSpPr txBox="1"/>
          <p:nvPr/>
        </p:nvSpPr>
        <p:spPr>
          <a:xfrm>
            <a:off x="8908067" y="566345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1C2A1C-CAB2-DF4F-9C69-618BBA27A9D3}"/>
              </a:ext>
            </a:extLst>
          </p:cNvPr>
          <p:cNvSpPr/>
          <p:nvPr/>
        </p:nvSpPr>
        <p:spPr>
          <a:xfrm>
            <a:off x="10485323" y="3825514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0139BC-1827-4AF9-893D-450080232487}"/>
              </a:ext>
            </a:extLst>
          </p:cNvPr>
          <p:cNvSpPr/>
          <p:nvPr/>
        </p:nvSpPr>
        <p:spPr>
          <a:xfrm>
            <a:off x="244443" y="912287"/>
            <a:ext cx="10317579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centered—making it easier to model inputs that have strongly negative, neutral, and strongly positive values.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like the Sigmoid function.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22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FC87E5B-827D-904A-948A-016A1259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80" y="1724925"/>
            <a:ext cx="3868804" cy="31418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1CE64F5-B276-D744-8D66-0E254564FC7F}"/>
              </a:ext>
            </a:extLst>
          </p:cNvPr>
          <p:cNvSpPr txBox="1"/>
          <p:nvPr/>
        </p:nvSpPr>
        <p:spPr>
          <a:xfrm>
            <a:off x="7964963" y="2551766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midpoint of inputs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sensitive to ant point)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87EDC1-6D4A-0342-BEF7-5E2860CB2761}"/>
              </a:ext>
            </a:extLst>
          </p:cNvPr>
          <p:cNvSpPr txBox="1"/>
          <p:nvPr/>
        </p:nvSpPr>
        <p:spPr>
          <a:xfrm>
            <a:off x="7811547" y="4905482"/>
            <a:ext cx="4446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and easy for computation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9B21620-1E5F-AB4D-A36B-2C8823CC18B7}"/>
              </a:ext>
            </a:extLst>
          </p:cNvPr>
          <p:cNvSpPr/>
          <p:nvPr/>
        </p:nvSpPr>
        <p:spPr>
          <a:xfrm>
            <a:off x="8713839" y="4035493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EB8708D-F87B-AC41-BD24-3EA0C6469EB3}"/>
              </a:ext>
            </a:extLst>
          </p:cNvPr>
          <p:cNvSpPr/>
          <p:nvPr/>
        </p:nvSpPr>
        <p:spPr>
          <a:xfrm>
            <a:off x="10984728" y="1815319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D72EE0-F394-AF40-9FC6-C62DA3EB257F}"/>
              </a:ext>
            </a:extLst>
          </p:cNvPr>
          <p:cNvSpPr txBox="1"/>
          <p:nvPr/>
        </p:nvSpPr>
        <p:spPr>
          <a:xfrm>
            <a:off x="8119107" y="1229066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vanishing gradient problem</a:t>
            </a:r>
            <a:endParaRPr kumimoji="1" lang="zh-TW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E34F5-A75A-4417-B7A2-5D97E4A4A51F}"/>
              </a:ext>
            </a:extLst>
          </p:cNvPr>
          <p:cNvSpPr/>
          <p:nvPr/>
        </p:nvSpPr>
        <p:spPr>
          <a:xfrm>
            <a:off x="53844" y="805557"/>
            <a:ext cx="7703859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efficient—allows the network to converge very quickly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Non-linear—although it looks like a linear function,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derivative function and allows for backpropagation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Dying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problem—when inputs approach zero, or are negative, the gradient of the function becomes zero, the network cannot perform backpropagation and cannot learn.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14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圖片 112">
            <a:extLst>
              <a:ext uri="{FF2B5EF4-FFF2-40B4-BE49-F238E27FC236}">
                <a16:creationId xmlns:a16="http://schemas.microsoft.com/office/drawing/2014/main" id="{1E620931-08D5-5E47-B139-B9D947B4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74" y="1040167"/>
            <a:ext cx="6912631" cy="54130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Covariate Shift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8BB9848-E7AF-5A4C-A19F-C0F59DAB07AE}"/>
              </a:ext>
            </a:extLst>
          </p:cNvPr>
          <p:cNvGrpSpPr/>
          <p:nvPr/>
        </p:nvGrpSpPr>
        <p:grpSpPr>
          <a:xfrm>
            <a:off x="466668" y="936862"/>
            <a:ext cx="4739076" cy="3014408"/>
            <a:chOff x="1148649" y="1006118"/>
            <a:chExt cx="7640612" cy="5658106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739BF40-2A09-0F4F-9499-9B3F792CB302}"/>
                </a:ext>
              </a:extLst>
            </p:cNvPr>
            <p:cNvSpPr/>
            <p:nvPr/>
          </p:nvSpPr>
          <p:spPr>
            <a:xfrm>
              <a:off x="8249261" y="299355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BA37F12-A69A-1240-8992-B576E5F68CC2}"/>
                </a:ext>
              </a:extLst>
            </p:cNvPr>
            <p:cNvSpPr/>
            <p:nvPr/>
          </p:nvSpPr>
          <p:spPr>
            <a:xfrm>
              <a:off x="1158571" y="1006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B55F72E-0B37-114F-87A5-C0A514ED8AC4}"/>
                </a:ext>
              </a:extLst>
            </p:cNvPr>
            <p:cNvSpPr/>
            <p:nvPr/>
          </p:nvSpPr>
          <p:spPr>
            <a:xfrm>
              <a:off x="1152702" y="185925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48C0D3C-64CE-1146-8FBC-D36BE4F6F9FA}"/>
                </a:ext>
              </a:extLst>
            </p:cNvPr>
            <p:cNvSpPr/>
            <p:nvPr/>
          </p:nvSpPr>
          <p:spPr>
            <a:xfrm>
              <a:off x="1152702" y="265246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BA7F068-52EC-1543-8AA2-8680CE6E668F}"/>
                </a:ext>
              </a:extLst>
            </p:cNvPr>
            <p:cNvSpPr/>
            <p:nvPr/>
          </p:nvSpPr>
          <p:spPr>
            <a:xfrm>
              <a:off x="1152702" y="349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658F833-AA74-5949-989E-28996E674352}"/>
                </a:ext>
              </a:extLst>
            </p:cNvPr>
            <p:cNvSpPr/>
            <p:nvPr/>
          </p:nvSpPr>
          <p:spPr>
            <a:xfrm>
              <a:off x="1152702" y="4297691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783C97B-BE06-894E-BC2B-EAEA19F0CE34}"/>
                </a:ext>
              </a:extLst>
            </p:cNvPr>
            <p:cNvSpPr/>
            <p:nvPr/>
          </p:nvSpPr>
          <p:spPr>
            <a:xfrm>
              <a:off x="1160524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6A46FEA-AC33-E64D-88D4-24726C62A976}"/>
                </a:ext>
              </a:extLst>
            </p:cNvPr>
            <p:cNvSpPr/>
            <p:nvPr/>
          </p:nvSpPr>
          <p:spPr>
            <a:xfrm>
              <a:off x="1148649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B004D44-68A2-B54B-AD1B-AAE3C55C469D}"/>
                </a:ext>
              </a:extLst>
            </p:cNvPr>
            <p:cNvSpPr/>
            <p:nvPr/>
          </p:nvSpPr>
          <p:spPr>
            <a:xfrm>
              <a:off x="3013876" y="224290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EB90434-27DB-A949-B4B8-2DB06B8EC693}"/>
                </a:ext>
              </a:extLst>
            </p:cNvPr>
            <p:cNvSpPr/>
            <p:nvPr/>
          </p:nvSpPr>
          <p:spPr>
            <a:xfrm>
              <a:off x="3013876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00FA995-BD07-AF4C-9B85-1D37C40D0BEF}"/>
                </a:ext>
              </a:extLst>
            </p:cNvPr>
            <p:cNvSpPr/>
            <p:nvPr/>
          </p:nvSpPr>
          <p:spPr>
            <a:xfrm>
              <a:off x="3013876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BEF43393-2681-4E4A-AE94-2AB6A3FC15C5}"/>
                </a:ext>
              </a:extLst>
            </p:cNvPr>
            <p:cNvSpPr/>
            <p:nvPr/>
          </p:nvSpPr>
          <p:spPr>
            <a:xfrm>
              <a:off x="3010076" y="4948359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B1E3D4B-CE80-EF45-82FD-0A12E73203F2}"/>
                </a:ext>
              </a:extLst>
            </p:cNvPr>
            <p:cNvSpPr/>
            <p:nvPr/>
          </p:nvSpPr>
          <p:spPr>
            <a:xfrm>
              <a:off x="6392408" y="224233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5460E4A-3031-6948-9649-2373F3CFA3EE}"/>
                </a:ext>
              </a:extLst>
            </p:cNvPr>
            <p:cNvSpPr/>
            <p:nvPr/>
          </p:nvSpPr>
          <p:spPr>
            <a:xfrm>
              <a:off x="6392408" y="309547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107641A7-BD1A-1B48-A7FB-BE5EC9D4B7E1}"/>
                </a:ext>
              </a:extLst>
            </p:cNvPr>
            <p:cNvSpPr/>
            <p:nvPr/>
          </p:nvSpPr>
          <p:spPr>
            <a:xfrm>
              <a:off x="6392408" y="4020646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F0300B2-6E5E-A246-9B33-32C7611EFABA}"/>
                </a:ext>
              </a:extLst>
            </p:cNvPr>
            <p:cNvSpPr/>
            <p:nvPr/>
          </p:nvSpPr>
          <p:spPr>
            <a:xfrm>
              <a:off x="6388608" y="4934887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F17C9AC7-AE04-0542-85EE-AFEEBA6C0A82}"/>
                </a:ext>
              </a:extLst>
            </p:cNvPr>
            <p:cNvCxnSpPr>
              <a:cxnSpLocks/>
              <a:stCxn id="21" idx="6"/>
              <a:endCxn id="9" idx="2"/>
            </p:cNvCxnSpPr>
            <p:nvPr/>
          </p:nvCxnSpPr>
          <p:spPr>
            <a:xfrm>
              <a:off x="6932408" y="2512332"/>
              <a:ext cx="1316853" cy="7512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22670CCF-EA7F-FA47-AABE-406E5102FBA1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 flipV="1">
              <a:off x="6932408" y="3263550"/>
              <a:ext cx="1316853" cy="101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0CD647AC-C69F-1A47-84E4-08EE0ACE04C7}"/>
                </a:ext>
              </a:extLst>
            </p:cNvPr>
            <p:cNvCxnSpPr>
              <a:cxnSpLocks/>
              <a:stCxn id="23" idx="6"/>
              <a:endCxn id="9" idx="2"/>
            </p:cNvCxnSpPr>
            <p:nvPr/>
          </p:nvCxnSpPr>
          <p:spPr>
            <a:xfrm flipV="1">
              <a:off x="6932408" y="3263550"/>
              <a:ext cx="1316853" cy="1027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35C86BD7-F2F5-0E41-8482-FBAC19E53699}"/>
                </a:ext>
              </a:extLst>
            </p:cNvPr>
            <p:cNvCxnSpPr>
              <a:cxnSpLocks/>
              <a:stCxn id="24" idx="6"/>
              <a:endCxn id="9" idx="2"/>
            </p:cNvCxnSpPr>
            <p:nvPr/>
          </p:nvCxnSpPr>
          <p:spPr>
            <a:xfrm flipV="1">
              <a:off x="6928608" y="3263550"/>
              <a:ext cx="1320653" cy="1941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95944FAE-E56A-7148-9FE8-96E6D808587B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1698571" y="1276118"/>
              <a:ext cx="1315305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85934E95-2BF7-2B44-8616-E48B4DA62825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1698571" y="1276118"/>
              <a:ext cx="1315305" cy="20899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ED7D53B8-79EA-E24F-930D-36F52E78F81B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1698571" y="1276118"/>
              <a:ext cx="1315305" cy="302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DF501650-FA4B-A54B-91C1-EA2445CF92BC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1698571" y="1276118"/>
              <a:ext cx="1311505" cy="3942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A715584B-9A2E-034D-B7D8-EB1887CEA27B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1692702" y="2129258"/>
              <a:ext cx="1321174" cy="3836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699967FC-D6B2-4642-8992-32C6FC0E5CA1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1692702" y="2129258"/>
              <a:ext cx="1321174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2B781E93-2B4A-914D-BA2B-6F70CA58FF70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1692702" y="2129258"/>
              <a:ext cx="1321174" cy="2174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D889709E-A455-BF4F-98BC-BC6DF3232FBB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>
              <a:off x="1692702" y="2129258"/>
              <a:ext cx="1317374" cy="30891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44BE094-ECC6-4643-9AEB-1E91995D37F5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692702" y="2512903"/>
              <a:ext cx="1321174" cy="4095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1D5891F5-F66E-B547-BD9D-34F08C5D3F8C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1692702" y="2922462"/>
              <a:ext cx="1321174" cy="44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7A96D53B-0312-FC42-B79C-FFCBA0660E3A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>
              <a:off x="1692702" y="2922462"/>
              <a:ext cx="1321174" cy="13816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>
              <a:extLst>
                <a:ext uri="{FF2B5EF4-FFF2-40B4-BE49-F238E27FC236}">
                  <a16:creationId xmlns:a16="http://schemas.microsoft.com/office/drawing/2014/main" id="{FFFAC91C-43DE-E242-8B0A-7A1E4210AB19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>
              <a:off x="1692702" y="2922462"/>
              <a:ext cx="1317374" cy="22958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4C6B54FC-0359-E549-8D7F-C50FCFFE9411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692702" y="2512903"/>
              <a:ext cx="1321174" cy="125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91FA926F-9DB6-8540-872F-BCF7A97520D9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1692702" y="3366043"/>
              <a:ext cx="1321174" cy="39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0E7AF478-AD0C-2C40-82C3-19DEA3527342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1692702" y="3764118"/>
              <a:ext cx="1321174" cy="54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762753DC-F374-7749-80DC-8671579A4E72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1692702" y="3764118"/>
              <a:ext cx="1317374" cy="145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箭頭接點 44">
              <a:extLst>
                <a:ext uri="{FF2B5EF4-FFF2-40B4-BE49-F238E27FC236}">
                  <a16:creationId xmlns:a16="http://schemas.microsoft.com/office/drawing/2014/main" id="{47501B2E-F236-F042-BE28-8DDA9EF165D8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1692702" y="2512903"/>
              <a:ext cx="1321174" cy="20547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889A8BFD-919C-D049-9A50-C1D0EE8ADD0F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1692702" y="3366043"/>
              <a:ext cx="1321174" cy="1201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4CA0EEA6-693A-A746-AF05-88FAFBC9652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1692702" y="4304118"/>
              <a:ext cx="1321174" cy="263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AA79DEE-398D-7843-A18E-D3CEF28F4904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1692702" y="4567691"/>
              <a:ext cx="1317374" cy="650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D61511C4-B1CF-BF40-97BD-102ABA6C4861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1700524" y="2512903"/>
              <a:ext cx="1313352" cy="2967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2B1429C-4564-E746-8B19-365DAB2D020D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1700524" y="3366043"/>
              <a:ext cx="1313352" cy="2113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2A3EE014-DBE5-E04E-8BD8-BB96560B29EF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1700524" y="4304118"/>
              <a:ext cx="1313352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1E0F80DE-9ED3-4041-BE34-0EB6E5E78CFA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 flipV="1">
              <a:off x="1700524" y="5218359"/>
              <a:ext cx="1309552" cy="26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78EFAFC1-12A4-1A4D-AE41-E009DE739288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8649" y="2512903"/>
              <a:ext cx="1325227" cy="388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C18093CB-3B47-404C-B547-428DB409BDF4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1688649" y="3366043"/>
              <a:ext cx="1325227" cy="30281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0230B0D1-2A91-9343-98EC-CB9FEB188CC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1688649" y="4304118"/>
              <a:ext cx="1325227" cy="20901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A4DF421C-96FB-A447-B932-74D24590D531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1688649" y="5218359"/>
              <a:ext cx="1321427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6B4CB02-799A-2C42-8F16-851EDF6534C7}"/>
                </a:ext>
              </a:extLst>
            </p:cNvPr>
            <p:cNvSpPr/>
            <p:nvPr/>
          </p:nvSpPr>
          <p:spPr>
            <a:xfrm>
              <a:off x="8247281" y="101309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AA6ABF19-0913-C54C-B785-0B1F1F99A731}"/>
                </a:ext>
              </a:extLst>
            </p:cNvPr>
            <p:cNvSpPr/>
            <p:nvPr/>
          </p:nvSpPr>
          <p:spPr>
            <a:xfrm>
              <a:off x="8249261" y="185541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A70AE337-9C1A-3B44-A791-9DC0F5C5627B}"/>
                </a:ext>
              </a:extLst>
            </p:cNvPr>
            <p:cNvSpPr/>
            <p:nvPr/>
          </p:nvSpPr>
          <p:spPr>
            <a:xfrm>
              <a:off x="8247281" y="414332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EAEFD159-A5E1-BC4F-8E56-EA552E176B7C}"/>
                </a:ext>
              </a:extLst>
            </p:cNvPr>
            <p:cNvSpPr/>
            <p:nvPr/>
          </p:nvSpPr>
          <p:spPr>
            <a:xfrm>
              <a:off x="8247281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472E9178-D595-0844-9E55-180F1A9AA1AE}"/>
                </a:ext>
              </a:extLst>
            </p:cNvPr>
            <p:cNvSpPr/>
            <p:nvPr/>
          </p:nvSpPr>
          <p:spPr>
            <a:xfrm>
              <a:off x="8247281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CD8DDDF2-A358-E84C-B5F8-E50CB71F72F0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6932408" y="1283092"/>
              <a:ext cx="1314873" cy="122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68EBF534-3D09-DF48-B155-8F7001C21A86}"/>
                </a:ext>
              </a:extLst>
            </p:cNvPr>
            <p:cNvCxnSpPr>
              <a:cxnSpLocks/>
              <a:stCxn id="24" idx="6"/>
              <a:endCxn id="61" idx="2"/>
            </p:cNvCxnSpPr>
            <p:nvPr/>
          </p:nvCxnSpPr>
          <p:spPr>
            <a:xfrm>
              <a:off x="6928608" y="5204887"/>
              <a:ext cx="13186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237E7FC6-421A-694D-9362-40058178C3C6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6932408" y="2125410"/>
              <a:ext cx="1316853" cy="386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6F4976E0-019A-6F4F-8151-B69A8E793868}"/>
                </a:ext>
              </a:extLst>
            </p:cNvPr>
            <p:cNvCxnSpPr>
              <a:cxnSpLocks/>
              <a:stCxn id="22" idx="6"/>
              <a:endCxn id="57" idx="2"/>
            </p:cNvCxnSpPr>
            <p:nvPr/>
          </p:nvCxnSpPr>
          <p:spPr>
            <a:xfrm flipV="1">
              <a:off x="6932408" y="1283092"/>
              <a:ext cx="1314873" cy="20823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9B27EEBD-2BBF-4C46-BE35-C66726F9F08C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6932408" y="2512332"/>
              <a:ext cx="1314873" cy="19009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D02607F9-45DE-2F4D-830F-EC24C43AE516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6932408" y="2125410"/>
              <a:ext cx="1316853" cy="1240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CCDCE2BE-120D-9E46-B0C0-0022C21CED3E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6932408" y="3365472"/>
              <a:ext cx="1314873" cy="1047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CD1028C0-6CD4-4741-B771-1096A02C09E7}"/>
                </a:ext>
              </a:extLst>
            </p:cNvPr>
            <p:cNvCxnSpPr>
              <a:cxnSpLocks/>
              <a:stCxn id="22" idx="6"/>
              <a:endCxn id="60" idx="2"/>
            </p:cNvCxnSpPr>
            <p:nvPr/>
          </p:nvCxnSpPr>
          <p:spPr>
            <a:xfrm>
              <a:off x="6932408" y="3365472"/>
              <a:ext cx="1314873" cy="2114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F48A9B3F-BBA1-A042-8AC3-CBB6A547141D}"/>
                </a:ext>
              </a:extLst>
            </p:cNvPr>
            <p:cNvCxnSpPr>
              <a:cxnSpLocks/>
              <a:stCxn id="22" idx="6"/>
              <a:endCxn id="61" idx="2"/>
            </p:cNvCxnSpPr>
            <p:nvPr/>
          </p:nvCxnSpPr>
          <p:spPr>
            <a:xfrm>
              <a:off x="6932408" y="3365472"/>
              <a:ext cx="1314873" cy="30287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F428D89D-EA9F-1748-AD75-91B3E3E625EB}"/>
                </a:ext>
              </a:extLst>
            </p:cNvPr>
            <p:cNvCxnSpPr>
              <a:cxnSpLocks/>
              <a:stCxn id="23" idx="6"/>
              <a:endCxn id="57" idx="2"/>
            </p:cNvCxnSpPr>
            <p:nvPr/>
          </p:nvCxnSpPr>
          <p:spPr>
            <a:xfrm flipV="1">
              <a:off x="6932408" y="1283092"/>
              <a:ext cx="1314873" cy="30075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71">
              <a:extLst>
                <a:ext uri="{FF2B5EF4-FFF2-40B4-BE49-F238E27FC236}">
                  <a16:creationId xmlns:a16="http://schemas.microsoft.com/office/drawing/2014/main" id="{36D25EB7-55C9-0346-99EC-42FE7DF77B41}"/>
                </a:ext>
              </a:extLst>
            </p:cNvPr>
            <p:cNvCxnSpPr>
              <a:cxnSpLocks/>
              <a:stCxn id="23" idx="6"/>
              <a:endCxn id="58" idx="2"/>
            </p:cNvCxnSpPr>
            <p:nvPr/>
          </p:nvCxnSpPr>
          <p:spPr>
            <a:xfrm flipV="1">
              <a:off x="6932408" y="2125410"/>
              <a:ext cx="1316853" cy="2165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1452E89C-E7D5-064F-A39C-597580DEBCC5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6932408" y="4290646"/>
              <a:ext cx="1314873" cy="122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DA3C4CD9-0FCB-D249-9B85-68AFB5E3F06C}"/>
                </a:ext>
              </a:extLst>
            </p:cNvPr>
            <p:cNvCxnSpPr>
              <a:cxnSpLocks/>
              <a:stCxn id="23" idx="6"/>
              <a:endCxn id="60" idx="2"/>
            </p:cNvCxnSpPr>
            <p:nvPr/>
          </p:nvCxnSpPr>
          <p:spPr>
            <a:xfrm>
              <a:off x="6932408" y="4290646"/>
              <a:ext cx="13148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74">
              <a:extLst>
                <a:ext uri="{FF2B5EF4-FFF2-40B4-BE49-F238E27FC236}">
                  <a16:creationId xmlns:a16="http://schemas.microsoft.com/office/drawing/2014/main" id="{603E413A-E8B1-2545-AC32-4BD9A6A382B9}"/>
                </a:ext>
              </a:extLst>
            </p:cNvPr>
            <p:cNvCxnSpPr>
              <a:cxnSpLocks/>
              <a:stCxn id="23" idx="6"/>
              <a:endCxn id="61" idx="2"/>
            </p:cNvCxnSpPr>
            <p:nvPr/>
          </p:nvCxnSpPr>
          <p:spPr>
            <a:xfrm>
              <a:off x="6932408" y="4290646"/>
              <a:ext cx="1314873" cy="210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2367768B-3CB9-DA44-8266-F3EFA99C37AC}"/>
                </a:ext>
              </a:extLst>
            </p:cNvPr>
            <p:cNvCxnSpPr>
              <a:cxnSpLocks/>
              <a:stCxn id="24" idx="6"/>
              <a:endCxn id="57" idx="2"/>
            </p:cNvCxnSpPr>
            <p:nvPr/>
          </p:nvCxnSpPr>
          <p:spPr>
            <a:xfrm flipV="1">
              <a:off x="6928608" y="1283092"/>
              <a:ext cx="1318673" cy="39217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9A072558-52C2-6549-A47E-11061ECAFA0E}"/>
                </a:ext>
              </a:extLst>
            </p:cNvPr>
            <p:cNvCxnSpPr>
              <a:cxnSpLocks/>
              <a:stCxn id="24" idx="6"/>
              <a:endCxn id="58" idx="2"/>
            </p:cNvCxnSpPr>
            <p:nvPr/>
          </p:nvCxnSpPr>
          <p:spPr>
            <a:xfrm flipV="1">
              <a:off x="6928608" y="2125410"/>
              <a:ext cx="1320653" cy="3079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C1879337-3F5F-3C46-8F60-6514A9B777BC}"/>
                </a:ext>
              </a:extLst>
            </p:cNvPr>
            <p:cNvCxnSpPr>
              <a:cxnSpLocks/>
              <a:stCxn id="24" idx="6"/>
              <a:endCxn id="59" idx="2"/>
            </p:cNvCxnSpPr>
            <p:nvPr/>
          </p:nvCxnSpPr>
          <p:spPr>
            <a:xfrm flipV="1">
              <a:off x="6928608" y="4413323"/>
              <a:ext cx="1318673" cy="791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B23E48AF-013F-9F4E-BDED-E8DAC23AA380}"/>
                </a:ext>
              </a:extLst>
            </p:cNvPr>
            <p:cNvCxnSpPr>
              <a:cxnSpLocks/>
              <a:stCxn id="24" idx="6"/>
              <a:endCxn id="60" idx="2"/>
            </p:cNvCxnSpPr>
            <p:nvPr/>
          </p:nvCxnSpPr>
          <p:spPr>
            <a:xfrm>
              <a:off x="6928608" y="5204887"/>
              <a:ext cx="1318673" cy="275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A87FCD16-803F-4447-9323-21B9038791E6}"/>
                </a:ext>
              </a:extLst>
            </p:cNvPr>
            <p:cNvSpPr/>
            <p:nvPr/>
          </p:nvSpPr>
          <p:spPr>
            <a:xfrm>
              <a:off x="4701242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85327452-8300-B040-A45F-A6C56CBB11AC}"/>
                </a:ext>
              </a:extLst>
            </p:cNvPr>
            <p:cNvSpPr/>
            <p:nvPr/>
          </p:nvSpPr>
          <p:spPr>
            <a:xfrm>
              <a:off x="4701242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D259647B-8CBF-7A48-A6F1-B213CE3994BB}"/>
                </a:ext>
              </a:extLst>
            </p:cNvPr>
            <p:cNvCxnSpPr>
              <a:cxnSpLocks/>
              <a:stCxn id="17" idx="6"/>
              <a:endCxn id="83" idx="2"/>
            </p:cNvCxnSpPr>
            <p:nvPr/>
          </p:nvCxnSpPr>
          <p:spPr>
            <a:xfrm>
              <a:off x="3553876" y="2512903"/>
              <a:ext cx="1147366" cy="853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D5747A27-1FBC-0343-AF62-4D7028CEB77F}"/>
                </a:ext>
              </a:extLst>
            </p:cNvPr>
            <p:cNvCxnSpPr>
              <a:cxnSpLocks/>
              <a:stCxn id="18" idx="6"/>
              <a:endCxn id="83" idx="2"/>
            </p:cNvCxnSpPr>
            <p:nvPr/>
          </p:nvCxnSpPr>
          <p:spPr>
            <a:xfrm>
              <a:off x="3553876" y="3366043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45941930-0DA5-634D-A7BC-5582A8D17DBA}"/>
                </a:ext>
              </a:extLst>
            </p:cNvPr>
            <p:cNvCxnSpPr>
              <a:cxnSpLocks/>
              <a:stCxn id="19" idx="6"/>
              <a:endCxn id="83" idx="2"/>
            </p:cNvCxnSpPr>
            <p:nvPr/>
          </p:nvCxnSpPr>
          <p:spPr>
            <a:xfrm flipV="1"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>
              <a:extLst>
                <a:ext uri="{FF2B5EF4-FFF2-40B4-BE49-F238E27FC236}">
                  <a16:creationId xmlns:a16="http://schemas.microsoft.com/office/drawing/2014/main" id="{898DCF83-F581-1E47-8205-07640A3153FA}"/>
                </a:ext>
              </a:extLst>
            </p:cNvPr>
            <p:cNvCxnSpPr>
              <a:cxnSpLocks/>
              <a:stCxn id="20" idx="6"/>
              <a:endCxn id="83" idx="2"/>
            </p:cNvCxnSpPr>
            <p:nvPr/>
          </p:nvCxnSpPr>
          <p:spPr>
            <a:xfrm flipV="1">
              <a:off x="3550076" y="3366043"/>
              <a:ext cx="1151166" cy="18523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586058DF-9E53-DE43-AA6B-6D0E8CC3F9B9}"/>
                </a:ext>
              </a:extLst>
            </p:cNvPr>
            <p:cNvCxnSpPr>
              <a:cxnSpLocks/>
              <a:stCxn id="17" idx="6"/>
              <a:endCxn id="84" idx="2"/>
            </p:cNvCxnSpPr>
            <p:nvPr/>
          </p:nvCxnSpPr>
          <p:spPr>
            <a:xfrm>
              <a:off x="3553876" y="2512903"/>
              <a:ext cx="1147366" cy="179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>
              <a:extLst>
                <a:ext uri="{FF2B5EF4-FFF2-40B4-BE49-F238E27FC236}">
                  <a16:creationId xmlns:a16="http://schemas.microsoft.com/office/drawing/2014/main" id="{FA6FD2FC-0A89-B947-A888-F1195706D8A9}"/>
                </a:ext>
              </a:extLst>
            </p:cNvPr>
            <p:cNvCxnSpPr>
              <a:cxnSpLocks/>
              <a:stCxn id="18" idx="6"/>
              <a:endCxn id="84" idx="2"/>
            </p:cNvCxnSpPr>
            <p:nvPr/>
          </p:nvCxnSpPr>
          <p:spPr>
            <a:xfrm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>
              <a:extLst>
                <a:ext uri="{FF2B5EF4-FFF2-40B4-BE49-F238E27FC236}">
                  <a16:creationId xmlns:a16="http://schemas.microsoft.com/office/drawing/2014/main" id="{D1058100-4D8C-1440-88A8-385A461C6968}"/>
                </a:ext>
              </a:extLst>
            </p:cNvPr>
            <p:cNvCxnSpPr>
              <a:cxnSpLocks/>
              <a:stCxn id="19" idx="6"/>
              <a:endCxn id="84" idx="2"/>
            </p:cNvCxnSpPr>
            <p:nvPr/>
          </p:nvCxnSpPr>
          <p:spPr>
            <a:xfrm>
              <a:off x="3553876" y="4304118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3D4B9F3D-AAA6-3F4B-803A-C56B969848C3}"/>
                </a:ext>
              </a:extLst>
            </p:cNvPr>
            <p:cNvCxnSpPr>
              <a:cxnSpLocks/>
              <a:stCxn id="20" idx="6"/>
              <a:endCxn id="84" idx="2"/>
            </p:cNvCxnSpPr>
            <p:nvPr/>
          </p:nvCxnSpPr>
          <p:spPr>
            <a:xfrm flipV="1">
              <a:off x="3550076" y="4304118"/>
              <a:ext cx="1151166" cy="91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D3BE9707-9870-9940-AD8E-038E0D087ACD}"/>
                </a:ext>
              </a:extLst>
            </p:cNvPr>
            <p:cNvCxnSpPr>
              <a:cxnSpLocks/>
              <a:stCxn id="83" idx="6"/>
              <a:endCxn id="21" idx="2"/>
            </p:cNvCxnSpPr>
            <p:nvPr/>
          </p:nvCxnSpPr>
          <p:spPr>
            <a:xfrm flipV="1">
              <a:off x="5241242" y="2512332"/>
              <a:ext cx="1151166" cy="853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93">
              <a:extLst>
                <a:ext uri="{FF2B5EF4-FFF2-40B4-BE49-F238E27FC236}">
                  <a16:creationId xmlns:a16="http://schemas.microsoft.com/office/drawing/2014/main" id="{D2742E7F-0563-BB48-A8A3-EA8F5724D434}"/>
                </a:ext>
              </a:extLst>
            </p:cNvPr>
            <p:cNvCxnSpPr>
              <a:cxnSpLocks/>
              <a:stCxn id="83" idx="6"/>
              <a:endCxn id="22" idx="2"/>
            </p:cNvCxnSpPr>
            <p:nvPr/>
          </p:nvCxnSpPr>
          <p:spPr>
            <a:xfrm flipV="1">
              <a:off x="5241242" y="3365472"/>
              <a:ext cx="1151166" cy="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FBBBEE5F-F72E-484F-8EF9-636BE498B209}"/>
                </a:ext>
              </a:extLst>
            </p:cNvPr>
            <p:cNvCxnSpPr>
              <a:cxnSpLocks/>
              <a:stCxn id="83" idx="6"/>
              <a:endCxn id="23" idx="2"/>
            </p:cNvCxnSpPr>
            <p:nvPr/>
          </p:nvCxnSpPr>
          <p:spPr>
            <a:xfrm>
              <a:off x="5241242" y="3366043"/>
              <a:ext cx="1151166" cy="9246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95">
              <a:extLst>
                <a:ext uri="{FF2B5EF4-FFF2-40B4-BE49-F238E27FC236}">
                  <a16:creationId xmlns:a16="http://schemas.microsoft.com/office/drawing/2014/main" id="{9E06FA71-F087-4243-9DA3-4B8E97BE4DDE}"/>
                </a:ext>
              </a:extLst>
            </p:cNvPr>
            <p:cNvCxnSpPr>
              <a:cxnSpLocks/>
              <a:stCxn id="83" idx="6"/>
              <a:endCxn id="24" idx="2"/>
            </p:cNvCxnSpPr>
            <p:nvPr/>
          </p:nvCxnSpPr>
          <p:spPr>
            <a:xfrm>
              <a:off x="5241242" y="3366043"/>
              <a:ext cx="1147366" cy="183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>
              <a:extLst>
                <a:ext uri="{FF2B5EF4-FFF2-40B4-BE49-F238E27FC236}">
                  <a16:creationId xmlns:a16="http://schemas.microsoft.com/office/drawing/2014/main" id="{86380D7C-4DE0-2640-9DE6-68C39A0DEF89}"/>
                </a:ext>
              </a:extLst>
            </p:cNvPr>
            <p:cNvCxnSpPr>
              <a:cxnSpLocks/>
              <a:stCxn id="84" idx="6"/>
              <a:endCxn id="21" idx="2"/>
            </p:cNvCxnSpPr>
            <p:nvPr/>
          </p:nvCxnSpPr>
          <p:spPr>
            <a:xfrm flipV="1">
              <a:off x="5241242" y="2512332"/>
              <a:ext cx="1151166" cy="1791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464D8101-6414-284D-863C-D5B480E3F524}"/>
                </a:ext>
              </a:extLst>
            </p:cNvPr>
            <p:cNvCxnSpPr>
              <a:cxnSpLocks/>
              <a:stCxn id="84" idx="6"/>
              <a:endCxn id="22" idx="2"/>
            </p:cNvCxnSpPr>
            <p:nvPr/>
          </p:nvCxnSpPr>
          <p:spPr>
            <a:xfrm flipV="1">
              <a:off x="5241242" y="3365472"/>
              <a:ext cx="1151166" cy="9386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D5BE5360-63AA-5E4E-A9BE-64E426F58846}"/>
                </a:ext>
              </a:extLst>
            </p:cNvPr>
            <p:cNvCxnSpPr>
              <a:cxnSpLocks/>
              <a:stCxn id="84" idx="6"/>
              <a:endCxn id="23" idx="2"/>
            </p:cNvCxnSpPr>
            <p:nvPr/>
          </p:nvCxnSpPr>
          <p:spPr>
            <a:xfrm flipV="1">
              <a:off x="5241242" y="4290646"/>
              <a:ext cx="1151166" cy="134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9">
              <a:extLst>
                <a:ext uri="{FF2B5EF4-FFF2-40B4-BE49-F238E27FC236}">
                  <a16:creationId xmlns:a16="http://schemas.microsoft.com/office/drawing/2014/main" id="{AAF36D73-2A49-B949-BA77-8FA915872537}"/>
                </a:ext>
              </a:extLst>
            </p:cNvPr>
            <p:cNvCxnSpPr>
              <a:cxnSpLocks/>
              <a:stCxn id="84" idx="6"/>
              <a:endCxn id="24" idx="2"/>
            </p:cNvCxnSpPr>
            <p:nvPr/>
          </p:nvCxnSpPr>
          <p:spPr>
            <a:xfrm>
              <a:off x="5241242" y="4304118"/>
              <a:ext cx="1147366" cy="9007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44FC0773-7527-5642-AA75-8BC5916EF01C}"/>
              </a:ext>
            </a:extLst>
          </p:cNvPr>
          <p:cNvGrpSpPr/>
          <p:nvPr/>
        </p:nvGrpSpPr>
        <p:grpSpPr>
          <a:xfrm>
            <a:off x="1106671" y="4212622"/>
            <a:ext cx="3363806" cy="2389212"/>
            <a:chOff x="4526417" y="4206711"/>
            <a:chExt cx="3363806" cy="2389212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591338F9-092B-4E46-AF71-B723BC59A431}"/>
                </a:ext>
              </a:extLst>
            </p:cNvPr>
            <p:cNvSpPr/>
            <p:nvPr/>
          </p:nvSpPr>
          <p:spPr>
            <a:xfrm>
              <a:off x="5339346" y="5325307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E9B5C496-7C70-1A49-AAD0-D54F3E335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753" y="4462154"/>
              <a:ext cx="0" cy="1821507"/>
            </a:xfrm>
            <a:prstGeom prst="straightConnector1">
              <a:avLst/>
            </a:prstGeom>
            <a:ln w="32384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FF5B84C1-FE44-DE4B-A5C0-0354D0C41901}"/>
                </a:ext>
              </a:extLst>
            </p:cNvPr>
            <p:cNvCxnSpPr>
              <a:cxnSpLocks/>
            </p:cNvCxnSpPr>
            <p:nvPr/>
          </p:nvCxnSpPr>
          <p:spPr>
            <a:xfrm>
              <a:off x="4843635" y="6275680"/>
              <a:ext cx="266123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6982ED2-4F71-3C41-BC0E-5ADFB7699AFC}"/>
                </a:ext>
              </a:extLst>
            </p:cNvPr>
            <p:cNvSpPr txBox="1"/>
            <p:nvPr/>
          </p:nvSpPr>
          <p:spPr>
            <a:xfrm>
              <a:off x="4526417" y="4206711"/>
              <a:ext cx="231364" cy="25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kumimoji="1" lang="zh-TW" alt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6D8A595-BEDB-7A4F-806D-0CD08E251906}"/>
                </a:ext>
              </a:extLst>
            </p:cNvPr>
            <p:cNvSpPr txBox="1"/>
            <p:nvPr/>
          </p:nvSpPr>
          <p:spPr>
            <a:xfrm>
              <a:off x="7250784" y="6275680"/>
              <a:ext cx="254084" cy="25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TW" alt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7700B14A-8E72-D441-B68B-D060F5D67CCA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5423563" y="5405833"/>
              <a:ext cx="0" cy="892942"/>
            </a:xfrm>
            <a:prstGeom prst="line">
              <a:avLst/>
            </a:prstGeom>
            <a:ln w="44450"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C47F1-8E81-C446-91B6-FF962E3C57E5}"/>
                </a:ext>
              </a:extLst>
            </p:cNvPr>
            <p:cNvSpPr/>
            <p:nvPr/>
          </p:nvSpPr>
          <p:spPr>
            <a:xfrm>
              <a:off x="5303436" y="6298775"/>
              <a:ext cx="240254" cy="297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sz="3200" i="1" dirty="0">
                  <a:solidFill>
                    <a:srgbClr val="2323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TW" altLang="en-US" sz="3200" i="1" dirty="0"/>
            </a:p>
          </p:txBody>
        </p:sp>
        <p:sp>
          <p:nvSpPr>
            <p:cNvPr id="108" name="手繪多邊形 107">
              <a:extLst>
                <a:ext uri="{FF2B5EF4-FFF2-40B4-BE49-F238E27FC236}">
                  <a16:creationId xmlns:a16="http://schemas.microsoft.com/office/drawing/2014/main" id="{79127EC4-BC75-A340-8061-E0023BA89063}"/>
                </a:ext>
              </a:extLst>
            </p:cNvPr>
            <p:cNvSpPr/>
            <p:nvPr/>
          </p:nvSpPr>
          <p:spPr>
            <a:xfrm>
              <a:off x="4854529" y="5077012"/>
              <a:ext cx="2786289" cy="856590"/>
            </a:xfrm>
            <a:custGeom>
              <a:avLst/>
              <a:gdLst>
                <a:gd name="connsiteX0" fmla="*/ 0 w 4521200"/>
                <a:gd name="connsiteY0" fmla="*/ 788121 h 1685731"/>
                <a:gd name="connsiteX1" fmla="*/ 355600 w 4521200"/>
                <a:gd name="connsiteY1" fmla="*/ 313987 h 1685731"/>
                <a:gd name="connsiteX2" fmla="*/ 812800 w 4521200"/>
                <a:gd name="connsiteY2" fmla="*/ 534121 h 1685731"/>
                <a:gd name="connsiteX3" fmla="*/ 1270000 w 4521200"/>
                <a:gd name="connsiteY3" fmla="*/ 1296121 h 1685731"/>
                <a:gd name="connsiteX4" fmla="*/ 1761067 w 4521200"/>
                <a:gd name="connsiteY4" fmla="*/ 1685587 h 1685731"/>
                <a:gd name="connsiteX5" fmla="*/ 2286000 w 4521200"/>
                <a:gd name="connsiteY5" fmla="*/ 1329987 h 1685731"/>
                <a:gd name="connsiteX6" fmla="*/ 2590800 w 4521200"/>
                <a:gd name="connsiteY6" fmla="*/ 483321 h 1685731"/>
                <a:gd name="connsiteX7" fmla="*/ 2963333 w 4521200"/>
                <a:gd name="connsiteY7" fmla="*/ 9187 h 1685731"/>
                <a:gd name="connsiteX8" fmla="*/ 3623733 w 4521200"/>
                <a:gd name="connsiteY8" fmla="*/ 889721 h 1685731"/>
                <a:gd name="connsiteX9" fmla="*/ 4182533 w 4521200"/>
                <a:gd name="connsiteY9" fmla="*/ 991321 h 1685731"/>
                <a:gd name="connsiteX10" fmla="*/ 4521200 w 4521200"/>
                <a:gd name="connsiteY10" fmla="*/ 381721 h 168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1200" h="1685731">
                  <a:moveTo>
                    <a:pt x="0" y="788121"/>
                  </a:moveTo>
                  <a:cubicBezTo>
                    <a:pt x="110066" y="572220"/>
                    <a:pt x="220133" y="356320"/>
                    <a:pt x="355600" y="313987"/>
                  </a:cubicBezTo>
                  <a:cubicBezTo>
                    <a:pt x="491067" y="271654"/>
                    <a:pt x="660400" y="370432"/>
                    <a:pt x="812800" y="534121"/>
                  </a:cubicBezTo>
                  <a:cubicBezTo>
                    <a:pt x="965200" y="697810"/>
                    <a:pt x="1111956" y="1104210"/>
                    <a:pt x="1270000" y="1296121"/>
                  </a:cubicBezTo>
                  <a:cubicBezTo>
                    <a:pt x="1428044" y="1488032"/>
                    <a:pt x="1591734" y="1679943"/>
                    <a:pt x="1761067" y="1685587"/>
                  </a:cubicBezTo>
                  <a:cubicBezTo>
                    <a:pt x="1930400" y="1691231"/>
                    <a:pt x="2147711" y="1530365"/>
                    <a:pt x="2286000" y="1329987"/>
                  </a:cubicBezTo>
                  <a:cubicBezTo>
                    <a:pt x="2424289" y="1129609"/>
                    <a:pt x="2477911" y="703454"/>
                    <a:pt x="2590800" y="483321"/>
                  </a:cubicBezTo>
                  <a:cubicBezTo>
                    <a:pt x="2703689" y="263188"/>
                    <a:pt x="2791178" y="-58546"/>
                    <a:pt x="2963333" y="9187"/>
                  </a:cubicBezTo>
                  <a:cubicBezTo>
                    <a:pt x="3135488" y="76920"/>
                    <a:pt x="3420533" y="726032"/>
                    <a:pt x="3623733" y="889721"/>
                  </a:cubicBezTo>
                  <a:cubicBezTo>
                    <a:pt x="3826933" y="1053410"/>
                    <a:pt x="4032955" y="1075988"/>
                    <a:pt x="4182533" y="991321"/>
                  </a:cubicBezTo>
                  <a:cubicBezTo>
                    <a:pt x="4332111" y="906654"/>
                    <a:pt x="4426655" y="644187"/>
                    <a:pt x="4521200" y="381721"/>
                  </a:cubicBezTo>
                </a:path>
              </a:pathLst>
            </a:cu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3990FB3-DABF-5F42-82F4-6A3C6B96F290}"/>
                    </a:ext>
                  </a:extLst>
                </p:cNvPr>
                <p:cNvSpPr/>
                <p:nvPr/>
              </p:nvSpPr>
              <p:spPr>
                <a:xfrm>
                  <a:off x="7250784" y="4787674"/>
                  <a:ext cx="639439" cy="265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3990FB3-DABF-5F42-82F4-6A3C6B96F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784" y="4787674"/>
                  <a:ext cx="639439" cy="265870"/>
                </a:xfrm>
                <a:prstGeom prst="rect">
                  <a:avLst/>
                </a:prstGeom>
                <a:blipFill>
                  <a:blip r:embed="rId5"/>
                  <a:stretch>
                    <a:fillRect l="-3922" r="-29412" b="-818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A0AD7898-2192-7B40-9B4E-CC10AC5B8B59}"/>
                </a:ext>
              </a:extLst>
            </p:cNvPr>
            <p:cNvSpPr/>
            <p:nvPr/>
          </p:nvSpPr>
          <p:spPr>
            <a:xfrm>
              <a:off x="5339346" y="6169503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81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8001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7670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6066662" y="409143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31794" y="4079736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826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34328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2124809" y="1938565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50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35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353408" y="1830419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304543" y="1740579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722531" y="6156682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37390" y="1974273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43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2533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119511" y="5039318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1" y="5039318"/>
                <a:ext cx="128869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4015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844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8211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227879" y="3310039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4555611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170292" y="5031582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292" y="5031582"/>
                <a:ext cx="1292685" cy="822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397505" y="5039193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505" y="5039193"/>
                <a:ext cx="1303192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2718211" y="58760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30139" y="58703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58605" y="58458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99850" y="585405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848F11-5B0D-4241-AA22-8C680A15282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</a:p>
        </p:txBody>
      </p:sp>
    </p:spTree>
    <p:extLst>
      <p:ext uri="{BB962C8B-B14F-4D97-AF65-F5344CB8AC3E}">
        <p14:creationId xmlns:p14="http://schemas.microsoft.com/office/powerpoint/2010/main" val="12344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common to all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59E2024-F240-4BA4-9A6C-A2E1A4246C4E}"/>
                  </a:ext>
                </a:extLst>
              </p:cNvPr>
              <p:cNvSpPr/>
              <p:nvPr/>
            </p:nvSpPr>
            <p:spPr>
              <a:xfrm>
                <a:off x="72696" y="4540266"/>
                <a:ext cx="2522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SGD:</a:t>
                </a: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59E2024-F240-4BA4-9A6C-A2E1A4246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" y="4540266"/>
                <a:ext cx="2522870" cy="369332"/>
              </a:xfrm>
              <a:prstGeom prst="rect">
                <a:avLst/>
              </a:prstGeom>
              <a:blipFill>
                <a:blip r:embed="rId3"/>
                <a:stretch>
                  <a:fillRect l="-2174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73AF08-A486-4D46-BBC7-48BC0C665380}"/>
              </a:ext>
            </a:extLst>
          </p:cNvPr>
          <p:cNvSpPr/>
          <p:nvPr/>
        </p:nvSpPr>
        <p:spPr>
          <a:xfrm>
            <a:off x="316871" y="3534222"/>
            <a:ext cx="207324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E9045F-6D7A-4501-AEFC-0A74884C60A4}"/>
              </a:ext>
            </a:extLst>
          </p:cNvPr>
          <p:cNvSpPr/>
          <p:nvPr/>
        </p:nvSpPr>
        <p:spPr>
          <a:xfrm>
            <a:off x="67311" y="3073246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2659612-2C78-4534-B388-668FCB07EBF2}"/>
              </a:ext>
            </a:extLst>
          </p:cNvPr>
          <p:cNvSpPr/>
          <p:nvPr/>
        </p:nvSpPr>
        <p:spPr>
          <a:xfrm rot="19709647">
            <a:off x="2681770" y="3140532"/>
            <a:ext cx="776652" cy="699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BFAEEDD-1F03-43EC-A9B5-99F9C749DBBC}"/>
              </a:ext>
            </a:extLst>
          </p:cNvPr>
          <p:cNvSpPr/>
          <p:nvPr/>
        </p:nvSpPr>
        <p:spPr>
          <a:xfrm>
            <a:off x="3583956" y="2343512"/>
            <a:ext cx="2297635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E2A637EC-1CE8-4150-9B30-B2DDBFD5F356}"/>
              </a:ext>
            </a:extLst>
          </p:cNvPr>
          <p:cNvSpPr/>
          <p:nvPr/>
        </p:nvSpPr>
        <p:spPr>
          <a:xfrm rot="1034244">
            <a:off x="2681769" y="4090787"/>
            <a:ext cx="776652" cy="699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B8A584-E974-4CF4-8730-A08DF666955C}"/>
              </a:ext>
            </a:extLst>
          </p:cNvPr>
          <p:cNvSpPr/>
          <p:nvPr/>
        </p:nvSpPr>
        <p:spPr>
          <a:xfrm>
            <a:off x="3583957" y="4083066"/>
            <a:ext cx="2297635" cy="9144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6205D44-1F29-46DE-A058-1902A4E7D416}"/>
              </a:ext>
            </a:extLst>
          </p:cNvPr>
          <p:cNvSpPr/>
          <p:nvPr/>
        </p:nvSpPr>
        <p:spPr>
          <a:xfrm>
            <a:off x="6310410" y="4083066"/>
            <a:ext cx="2297635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7F1E33-53B1-4EDB-8F0B-AED148F23F38}"/>
              </a:ext>
            </a:extLst>
          </p:cNvPr>
          <p:cNvSpPr/>
          <p:nvPr/>
        </p:nvSpPr>
        <p:spPr>
          <a:xfrm>
            <a:off x="9036863" y="4083066"/>
            <a:ext cx="2297635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048E0F-3EBC-4A05-819D-9C83605DD335}"/>
              </a:ext>
            </a:extLst>
          </p:cNvPr>
          <p:cNvSpPr/>
          <p:nvPr/>
        </p:nvSpPr>
        <p:spPr>
          <a:xfrm>
            <a:off x="5663693" y="3239448"/>
            <a:ext cx="3613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algorithm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B43678-DE84-4864-9724-9E3974F9FEA2}"/>
              </a:ext>
            </a:extLst>
          </p:cNvPr>
          <p:cNvSpPr/>
          <p:nvPr/>
        </p:nvSpPr>
        <p:spPr>
          <a:xfrm flipV="1">
            <a:off x="3470136" y="3870045"/>
            <a:ext cx="8000605" cy="1395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箭號: 彎曲 5">
            <a:extLst>
              <a:ext uri="{FF2B5EF4-FFF2-40B4-BE49-F238E27FC236}">
                <a16:creationId xmlns:a16="http://schemas.microsoft.com/office/drawing/2014/main" id="{0BD7888C-6C70-4534-97F2-B3A73E90E329}"/>
              </a:ext>
            </a:extLst>
          </p:cNvPr>
          <p:cNvSpPr/>
          <p:nvPr/>
        </p:nvSpPr>
        <p:spPr>
          <a:xfrm rot="5400000">
            <a:off x="7435520" y="1068940"/>
            <a:ext cx="1506679" cy="4789285"/>
          </a:xfrm>
          <a:prstGeom prst="bentArrow">
            <a:avLst>
              <a:gd name="adj1" fmla="val 18216"/>
              <a:gd name="adj2" fmla="val 27120"/>
              <a:gd name="adj3" fmla="val 24293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A09632-D559-4303-B07B-4653CEC1C06A}"/>
                  </a:ext>
                </a:extLst>
              </p:cNvPr>
              <p:cNvSpPr/>
              <p:nvPr/>
            </p:nvSpPr>
            <p:spPr>
              <a:xfrm>
                <a:off x="2508018" y="1798518"/>
                <a:ext cx="538519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zh-TW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ctrlPr>
                          <a:rPr kumimoji="1" lang="zh-TW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zh-TW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TW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brk m:alnAt="23"/>
                                  </m:rPr>
                                  <a:rPr kumimoji="1"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A09632-D559-4303-B07B-4653CEC1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018" y="1798518"/>
                <a:ext cx="5385192" cy="404983"/>
              </a:xfrm>
              <a:prstGeom prst="rect">
                <a:avLst/>
              </a:prstGeom>
              <a:blipFill>
                <a:blip r:embed="rId4"/>
                <a:stretch>
                  <a:fillRect l="-905" t="-10454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21E03A9-3ADA-4C4F-A366-EB306BEC97C7}"/>
              </a:ext>
            </a:extLst>
          </p:cNvPr>
          <p:cNvSpPr/>
          <p:nvPr/>
        </p:nvSpPr>
        <p:spPr>
          <a:xfrm>
            <a:off x="2508018" y="998058"/>
            <a:ext cx="6414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梯度更新包含了過去的梯度量值，也是在某種程度上面保留了原本的動能，如果遇到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便有機會可以跳脫出來。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F31C912-B246-4DB0-9202-F4DDC25F8E60}"/>
                  </a:ext>
                </a:extLst>
              </p:cNvPr>
              <p:cNvSpPr/>
              <p:nvPr/>
            </p:nvSpPr>
            <p:spPr>
              <a:xfrm>
                <a:off x="660877" y="5457869"/>
                <a:ext cx="4818435" cy="68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Adagrad: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zh-TW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kumimoji="1" lang="zh-TW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kumimoji="1" lang="zh-TW" altLang="en-US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F31C912-B246-4DB0-9202-F4DDC25F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77" y="5457869"/>
                <a:ext cx="4818435" cy="688715"/>
              </a:xfrm>
              <a:prstGeom prst="rect">
                <a:avLst/>
              </a:prstGeom>
              <a:blipFill>
                <a:blip r:embed="rId5"/>
                <a:stretch>
                  <a:fillRect l="-1011" b="-62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2481EEB-E7E4-4B46-9FB4-95BBF03B734D}"/>
                  </a:ext>
                </a:extLst>
              </p:cNvPr>
              <p:cNvSpPr/>
              <p:nvPr/>
            </p:nvSpPr>
            <p:spPr>
              <a:xfrm>
                <a:off x="6200183" y="5457278"/>
                <a:ext cx="6024085" cy="68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RMSprop: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zh-TW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0.9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2481EEB-E7E4-4B46-9FB4-95BBF03B7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3" y="5457278"/>
                <a:ext cx="6024085" cy="688715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CE8A9D6-FB42-4615-ABEC-E0F4DBD81BE1}"/>
              </a:ext>
            </a:extLst>
          </p:cNvPr>
          <p:cNvSpPr/>
          <p:nvPr/>
        </p:nvSpPr>
        <p:spPr>
          <a:xfrm>
            <a:off x="635942" y="6171447"/>
            <a:ext cx="537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自動調整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直至收斂，但缺點是分母會不斷積累，這樣學習率就會收縮並最終會變得非常小。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40AFC9-F8EC-4BEE-80EB-80AA417B0852}"/>
              </a:ext>
            </a:extLst>
          </p:cNvPr>
          <p:cNvSpPr/>
          <p:nvPr/>
        </p:nvSpPr>
        <p:spPr>
          <a:xfrm>
            <a:off x="6503735" y="6171447"/>
            <a:ext cx="5482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整個調節的過程中較傾向相信舊梯度帶給我們的資訊，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改善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Adagrad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提前結束訓練的問題。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447EBE-98F9-4E48-9F0F-A0DF32078952}"/>
              </a:ext>
            </a:extLst>
          </p:cNvPr>
          <p:cNvSpPr/>
          <p:nvPr/>
        </p:nvSpPr>
        <p:spPr>
          <a:xfrm>
            <a:off x="7827143" y="1806581"/>
            <a:ext cx="3163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缺點是</a:t>
            </a:r>
            <a:r>
              <a:rPr lang="el-GR" altLang="zh-TW" dirty="0"/>
              <a:t>λ</a:t>
            </a:r>
            <a:r>
              <a:rPr lang="zh-TW" altLang="el-GR" dirty="0"/>
              <a:t>、</a:t>
            </a:r>
            <a:r>
              <a:rPr lang="el-GR" altLang="zh-TW" dirty="0"/>
              <a:t>η</a:t>
            </a:r>
            <a:r>
              <a:rPr lang="zh-TW" altLang="en-US" dirty="0"/>
              <a:t>固定無法隨時調整</a:t>
            </a: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642FF723-F732-4AF4-A81A-09B5B72B9847}"/>
              </a:ext>
            </a:extLst>
          </p:cNvPr>
          <p:cNvSpPr/>
          <p:nvPr/>
        </p:nvSpPr>
        <p:spPr>
          <a:xfrm>
            <a:off x="5727083" y="4205249"/>
            <a:ext cx="776652" cy="6995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8FF23D4-F5AA-42C7-A6EA-3CFB588AC48C}"/>
              </a:ext>
            </a:extLst>
          </p:cNvPr>
          <p:cNvSpPr/>
          <p:nvPr/>
        </p:nvSpPr>
        <p:spPr>
          <a:xfrm>
            <a:off x="8435574" y="4216922"/>
            <a:ext cx="776652" cy="6995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660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an optimization algorithm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ABAFA-D02C-424C-AD1E-B282B4CDA0D5}"/>
              </a:ext>
            </a:extLst>
          </p:cNvPr>
          <p:cNvSpPr/>
          <p:nvPr/>
        </p:nvSpPr>
        <p:spPr>
          <a:xfrm>
            <a:off x="0" y="808522"/>
            <a:ext cx="11958452" cy="518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reach a minimum value,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takes longer than other algorithms and may be trapped at the saddle point.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need faster convergence, or train deeper and more complex neural networks, you need an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algorithm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data is sparse, use the adaptive learning rate method, namely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similar effects in many cases.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gradient becomes sparse,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perform better than </a:t>
            </a: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2826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07498F-B404-7843-A8B5-5ED03F5A191E}"/>
              </a:ext>
            </a:extLst>
          </p:cNvPr>
          <p:cNvSpPr/>
          <p:nvPr/>
        </p:nvSpPr>
        <p:spPr>
          <a:xfrm>
            <a:off x="1" y="942184"/>
            <a:ext cx="120417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last-layer activation and loss function for your model: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9E2FAC-4CB5-4774-A9F1-7FBD9ADA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938222"/>
              </p:ext>
            </p:extLst>
          </p:nvPr>
        </p:nvGraphicFramePr>
        <p:xfrm>
          <a:off x="334978" y="1792557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46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29184D-5D02-3545-B248-98E973BC94B8}"/>
              </a:ext>
            </a:extLst>
          </p:cNvPr>
          <p:cNvSpPr/>
          <p:nvPr/>
        </p:nvSpPr>
        <p:spPr>
          <a:xfrm>
            <a:off x="360608" y="808522"/>
            <a:ext cx="10979288" cy="3697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model that overfits in order to find an ideal model that </a:t>
            </a:r>
          </a:p>
          <a:p>
            <a:pPr algn="just"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right at the border between underfitting and overfitting: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layers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layers bigger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for more epochs </a:t>
            </a:r>
          </a:p>
        </p:txBody>
      </p:sp>
    </p:spTree>
    <p:extLst>
      <p:ext uri="{BB962C8B-B14F-4D97-AF65-F5344CB8AC3E}">
        <p14:creationId xmlns:p14="http://schemas.microsoft.com/office/powerpoint/2010/main" val="1619993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ABAFA-D02C-424C-AD1E-B282B4CDA0D5}"/>
              </a:ext>
            </a:extLst>
          </p:cNvPr>
          <p:cNvSpPr/>
          <p:nvPr/>
        </p:nvSpPr>
        <p:spPr>
          <a:xfrm>
            <a:off x="197202" y="928814"/>
            <a:ext cx="7321235" cy="5565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key choices to build your first working model: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Last-layer activation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sigmoid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 Don’t use any last-layer activation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classification: binary_crossentropy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classification: categorical_crossentropy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 mse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configuration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cases: rmsprop </a:t>
            </a:r>
          </a:p>
        </p:txBody>
      </p:sp>
    </p:spTree>
    <p:extLst>
      <p:ext uri="{BB962C8B-B14F-4D97-AF65-F5344CB8AC3E}">
        <p14:creationId xmlns:p14="http://schemas.microsoft.com/office/powerpoint/2010/main" val="1861730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圖片 144">
            <a:extLst>
              <a:ext uri="{FF2B5EF4-FFF2-40B4-BE49-F238E27FC236}">
                <a16:creationId xmlns:a16="http://schemas.microsoft.com/office/drawing/2014/main" id="{A1FBEA33-9DD4-7F49-964C-E956A290B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00" b="94500" l="3286" r="968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781" y="834006"/>
            <a:ext cx="5510265" cy="58302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Problem</a:t>
            </a: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781565" y="299355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3090241" y="100611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3084372" y="185925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3084372" y="265246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3084372" y="349411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3084372" y="4297691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3092194" y="520998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3080319" y="6124224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118494" y="260175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116595" y="2845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127017" y="309023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127017" y="333254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128916" y="358232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127017" y="3825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137438" y="407080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137438" y="43131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137438" y="45864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4" name="橢圓 213">
            <a:extLst>
              <a:ext uri="{FF2B5EF4-FFF2-40B4-BE49-F238E27FC236}">
                <a16:creationId xmlns:a16="http://schemas.microsoft.com/office/drawing/2014/main" id="{3A13682E-7E7A-204A-BA33-A6D78519DD3E}"/>
              </a:ext>
            </a:extLst>
          </p:cNvPr>
          <p:cNvSpPr/>
          <p:nvPr/>
        </p:nvSpPr>
        <p:spPr>
          <a:xfrm>
            <a:off x="5135539" y="48298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097660" y="260175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095761" y="2845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106183" y="309023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106183" y="333254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108082" y="358232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106183" y="3825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116604" y="407080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116604" y="43131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116604" y="45864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1" name="橢圓 230">
            <a:extLst>
              <a:ext uri="{FF2B5EF4-FFF2-40B4-BE49-F238E27FC236}">
                <a16:creationId xmlns:a16="http://schemas.microsoft.com/office/drawing/2014/main" id="{F933E649-03A4-BC48-8D8A-176C969034BE}"/>
              </a:ext>
            </a:extLst>
          </p:cNvPr>
          <p:cNvSpPr/>
          <p:nvPr/>
        </p:nvSpPr>
        <p:spPr>
          <a:xfrm>
            <a:off x="7114705" y="48298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22" idx="6"/>
            <a:endCxn id="50" idx="2"/>
          </p:cNvCxnSpPr>
          <p:nvPr/>
        </p:nvCxnSpPr>
        <p:spPr>
          <a:xfrm>
            <a:off x="7270397" y="2682544"/>
            <a:ext cx="1511168" cy="581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302184" y="3263550"/>
            <a:ext cx="1479381" cy="4928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31" idx="6"/>
            <a:endCxn id="50" idx="2"/>
          </p:cNvCxnSpPr>
          <p:nvPr/>
        </p:nvCxnSpPr>
        <p:spPr>
          <a:xfrm flipV="1">
            <a:off x="7287442" y="3263550"/>
            <a:ext cx="1494123" cy="1647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5" idx="3"/>
          </p:cNvCxnSpPr>
          <p:nvPr/>
        </p:nvCxnSpPr>
        <p:spPr>
          <a:xfrm>
            <a:off x="3630241" y="1276118"/>
            <a:ext cx="1513550" cy="1463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</p:cNvCxnSpPr>
          <p:nvPr/>
        </p:nvCxnSpPr>
        <p:spPr>
          <a:xfrm>
            <a:off x="3630241" y="1276118"/>
            <a:ext cx="1478038" cy="24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14" idx="3"/>
          </p:cNvCxnSpPr>
          <p:nvPr/>
        </p:nvCxnSpPr>
        <p:spPr>
          <a:xfrm>
            <a:off x="3630241" y="1276118"/>
            <a:ext cx="1530595" cy="369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5" idx="3"/>
          </p:cNvCxnSpPr>
          <p:nvPr/>
        </p:nvCxnSpPr>
        <p:spPr>
          <a:xfrm>
            <a:off x="3624372" y="2129258"/>
            <a:ext cx="1519419" cy="610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3624372" y="2129258"/>
            <a:ext cx="1469015" cy="16102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14" idx="2"/>
          </p:cNvCxnSpPr>
          <p:nvPr/>
        </p:nvCxnSpPr>
        <p:spPr>
          <a:xfrm>
            <a:off x="3624372" y="2129258"/>
            <a:ext cx="1511167" cy="2781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V="1">
            <a:off x="3624372" y="2682544"/>
            <a:ext cx="1494122" cy="239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624372" y="2922462"/>
            <a:ext cx="1469015" cy="80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14" idx="3"/>
          </p:cNvCxnSpPr>
          <p:nvPr/>
        </p:nvCxnSpPr>
        <p:spPr>
          <a:xfrm>
            <a:off x="3624372" y="2922462"/>
            <a:ext cx="1536464" cy="2045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5" idx="3"/>
          </p:cNvCxnSpPr>
          <p:nvPr/>
        </p:nvCxnSpPr>
        <p:spPr>
          <a:xfrm flipV="1">
            <a:off x="3624372" y="2739668"/>
            <a:ext cx="1519419" cy="1024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</p:cNvCxnSpPr>
          <p:nvPr/>
        </p:nvCxnSpPr>
        <p:spPr>
          <a:xfrm flipV="1">
            <a:off x="3624372" y="3715666"/>
            <a:ext cx="1466862" cy="48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14" idx="3"/>
          </p:cNvCxnSpPr>
          <p:nvPr/>
        </p:nvCxnSpPr>
        <p:spPr>
          <a:xfrm>
            <a:off x="3624372" y="3764118"/>
            <a:ext cx="1536464" cy="1203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5" idx="2"/>
          </p:cNvCxnSpPr>
          <p:nvPr/>
        </p:nvCxnSpPr>
        <p:spPr>
          <a:xfrm flipV="1">
            <a:off x="3624372" y="2682544"/>
            <a:ext cx="1494122" cy="1885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3624372" y="3715667"/>
            <a:ext cx="1468493" cy="852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14" idx="2"/>
          </p:cNvCxnSpPr>
          <p:nvPr/>
        </p:nvCxnSpPr>
        <p:spPr>
          <a:xfrm>
            <a:off x="3624372" y="4567691"/>
            <a:ext cx="1511167" cy="342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5" idx="2"/>
          </p:cNvCxnSpPr>
          <p:nvPr/>
        </p:nvCxnSpPr>
        <p:spPr>
          <a:xfrm flipV="1">
            <a:off x="3632194" y="2682544"/>
            <a:ext cx="1486300" cy="2797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</p:cNvCxnSpPr>
          <p:nvPr/>
        </p:nvCxnSpPr>
        <p:spPr>
          <a:xfrm flipV="1">
            <a:off x="3632194" y="3715667"/>
            <a:ext cx="1446719" cy="176431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14" idx="2"/>
          </p:cNvCxnSpPr>
          <p:nvPr/>
        </p:nvCxnSpPr>
        <p:spPr>
          <a:xfrm flipV="1">
            <a:off x="3632194" y="4910588"/>
            <a:ext cx="1503345" cy="5693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5" idx="2"/>
          </p:cNvCxnSpPr>
          <p:nvPr/>
        </p:nvCxnSpPr>
        <p:spPr>
          <a:xfrm flipV="1">
            <a:off x="3620319" y="2682544"/>
            <a:ext cx="1498175" cy="3711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</p:cNvCxnSpPr>
          <p:nvPr/>
        </p:nvCxnSpPr>
        <p:spPr>
          <a:xfrm flipV="1">
            <a:off x="3620319" y="3722772"/>
            <a:ext cx="1465215" cy="2671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14" idx="2"/>
          </p:cNvCxnSpPr>
          <p:nvPr/>
        </p:nvCxnSpPr>
        <p:spPr>
          <a:xfrm flipV="1">
            <a:off x="3620319" y="4910588"/>
            <a:ext cx="1515220" cy="14836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779585" y="1013092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781565" y="185541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779585" y="4143323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779585" y="5209983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779585" y="612422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22" idx="6"/>
            <a:endCxn id="436" idx="2"/>
          </p:cNvCxnSpPr>
          <p:nvPr/>
        </p:nvCxnSpPr>
        <p:spPr>
          <a:xfrm flipV="1">
            <a:off x="7270397" y="1283092"/>
            <a:ext cx="1509188" cy="1399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22" idx="5"/>
            <a:endCxn id="437" idx="2"/>
          </p:cNvCxnSpPr>
          <p:nvPr/>
        </p:nvCxnSpPr>
        <p:spPr>
          <a:xfrm flipV="1">
            <a:off x="7245100" y="2125410"/>
            <a:ext cx="1536465" cy="614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22" idx="6"/>
            <a:endCxn id="438" idx="2"/>
          </p:cNvCxnSpPr>
          <p:nvPr/>
        </p:nvCxnSpPr>
        <p:spPr>
          <a:xfrm>
            <a:off x="7270397" y="2682544"/>
            <a:ext cx="1509188" cy="17307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22" idx="6"/>
            <a:endCxn id="439" idx="2"/>
          </p:cNvCxnSpPr>
          <p:nvPr/>
        </p:nvCxnSpPr>
        <p:spPr>
          <a:xfrm>
            <a:off x="7270397" y="2682544"/>
            <a:ext cx="1509188" cy="2797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22" idx="6"/>
            <a:endCxn id="440" idx="2"/>
          </p:cNvCxnSpPr>
          <p:nvPr/>
        </p:nvCxnSpPr>
        <p:spPr>
          <a:xfrm>
            <a:off x="7270397" y="2682544"/>
            <a:ext cx="1509188" cy="3711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endCxn id="436" idx="2"/>
          </p:cNvCxnSpPr>
          <p:nvPr/>
        </p:nvCxnSpPr>
        <p:spPr>
          <a:xfrm flipV="1">
            <a:off x="7306702" y="1283092"/>
            <a:ext cx="1472883" cy="248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endCxn id="437" idx="2"/>
          </p:cNvCxnSpPr>
          <p:nvPr/>
        </p:nvCxnSpPr>
        <p:spPr>
          <a:xfrm flipV="1">
            <a:off x="7319023" y="2125410"/>
            <a:ext cx="1462542" cy="1630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endCxn id="438" idx="2"/>
          </p:cNvCxnSpPr>
          <p:nvPr/>
        </p:nvCxnSpPr>
        <p:spPr>
          <a:xfrm>
            <a:off x="7327023" y="3756039"/>
            <a:ext cx="1452562" cy="657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endCxn id="439" idx="2"/>
          </p:cNvCxnSpPr>
          <p:nvPr/>
        </p:nvCxnSpPr>
        <p:spPr>
          <a:xfrm>
            <a:off x="7316601" y="3756038"/>
            <a:ext cx="1462984" cy="17239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endCxn id="440" idx="2"/>
          </p:cNvCxnSpPr>
          <p:nvPr/>
        </p:nvCxnSpPr>
        <p:spPr>
          <a:xfrm>
            <a:off x="7325043" y="3756037"/>
            <a:ext cx="1454542" cy="2638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31" idx="5"/>
            <a:endCxn id="436" idx="2"/>
          </p:cNvCxnSpPr>
          <p:nvPr/>
        </p:nvCxnSpPr>
        <p:spPr>
          <a:xfrm flipV="1">
            <a:off x="7262145" y="1283092"/>
            <a:ext cx="1517440" cy="3684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31" idx="5"/>
            <a:endCxn id="437" idx="2"/>
          </p:cNvCxnSpPr>
          <p:nvPr/>
        </p:nvCxnSpPr>
        <p:spPr>
          <a:xfrm flipV="1">
            <a:off x="7262145" y="2125410"/>
            <a:ext cx="1519420" cy="2842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31" idx="6"/>
            <a:endCxn id="438" idx="2"/>
          </p:cNvCxnSpPr>
          <p:nvPr/>
        </p:nvCxnSpPr>
        <p:spPr>
          <a:xfrm flipV="1">
            <a:off x="7287442" y="4413323"/>
            <a:ext cx="1492143" cy="4972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31" idx="6"/>
            <a:endCxn id="439" idx="2"/>
          </p:cNvCxnSpPr>
          <p:nvPr/>
        </p:nvCxnSpPr>
        <p:spPr>
          <a:xfrm>
            <a:off x="7287442" y="4910588"/>
            <a:ext cx="1492143" cy="5693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31" idx="6"/>
            <a:endCxn id="440" idx="2"/>
          </p:cNvCxnSpPr>
          <p:nvPr/>
        </p:nvCxnSpPr>
        <p:spPr>
          <a:xfrm>
            <a:off x="7287442" y="4910588"/>
            <a:ext cx="1492143" cy="14836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9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4313657" y="6055494"/>
                <a:ext cx="7022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⁡(0,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1.35 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1.27  1.8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57" y="6055494"/>
                <a:ext cx="7022820" cy="553998"/>
              </a:xfrm>
              <a:prstGeom prst="rect">
                <a:avLst/>
              </a:prstGeom>
              <a:blipFill>
                <a:blip r:embed="rId3"/>
                <a:stretch>
                  <a:fillRect t="-1099" b="-3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4249635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35" y="938547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6906536" y="950146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536" y="950146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3296169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4759836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3296168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4759835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3270306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4733973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2741968" y="155100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5478984" y="15510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2741968" y="292507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5478984" y="292507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2741968" y="427272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5478984" y="42732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2638142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35AED0E-1337-0B4D-9EEC-422C1B78B406}"/>
                  </a:ext>
                </a:extLst>
              </p:cNvPr>
              <p:cNvSpPr txBox="1"/>
              <p:nvPr/>
            </p:nvSpPr>
            <p:spPr>
              <a:xfrm>
                <a:off x="97238" y="6013592"/>
                <a:ext cx="2625014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16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35AED0E-1337-0B4D-9EEC-422C1B78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8" y="6013592"/>
                <a:ext cx="2625014" cy="246221"/>
              </a:xfrm>
              <a:prstGeom prst="rect">
                <a:avLst/>
              </a:prstGeom>
              <a:blipFill>
                <a:blip r:embed="rId8"/>
                <a:stretch>
                  <a:fillRect l="-1155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圖片 64">
            <a:extLst>
              <a:ext uri="{FF2B5EF4-FFF2-40B4-BE49-F238E27FC236}">
                <a16:creationId xmlns:a16="http://schemas.microsoft.com/office/drawing/2014/main" id="{C08FDC0D-CE35-E64E-AFE6-A9DE61979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2324" y="5497097"/>
            <a:ext cx="2331955" cy="1388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3399922" y="134521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1.35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1345212"/>
                <a:ext cx="485710" cy="276999"/>
              </a:xfrm>
              <a:prstGeom prst="rect">
                <a:avLst/>
              </a:prstGeom>
              <a:blipFill>
                <a:blip r:embed="rId10"/>
                <a:stretch>
                  <a:fillRect l="-10256" r="-10256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3399922" y="2689090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1.27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2689090"/>
                <a:ext cx="485710" cy="276999"/>
              </a:xfrm>
              <a:prstGeom prst="rect">
                <a:avLst/>
              </a:prstGeom>
              <a:blipFill>
                <a:blip r:embed="rId11"/>
                <a:stretch>
                  <a:fillRect l="-10256" r="-10256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3399922" y="400949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4009491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9B3EEFE-FFAD-4373-BDCB-9663D8711452}"/>
                  </a:ext>
                </a:extLst>
              </p:cNvPr>
              <p:cNvSpPr/>
              <p:nvPr/>
            </p:nvSpPr>
            <p:spPr>
              <a:xfrm>
                <a:off x="3825570" y="771755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9B3EEFE-FFAD-4373-BDCB-9663D8711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70" y="771755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A8705C0-A64E-47E9-AFCC-365CC76E443E}"/>
                  </a:ext>
                </a:extLst>
              </p:cNvPr>
              <p:cNvSpPr/>
              <p:nvPr/>
            </p:nvSpPr>
            <p:spPr>
              <a:xfrm>
                <a:off x="3825570" y="220088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A8705C0-A64E-47E9-AFCC-365CC76E4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70" y="2200889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7169BD-6FA1-4CBC-B411-17331E932557}"/>
                  </a:ext>
                </a:extLst>
              </p:cNvPr>
              <p:cNvSpPr/>
              <p:nvPr/>
            </p:nvSpPr>
            <p:spPr>
              <a:xfrm>
                <a:off x="3826807" y="35656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7169BD-6FA1-4CBC-B411-17331E932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07" y="3565666"/>
                <a:ext cx="1242263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22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10871882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10871882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1087187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10754157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1070286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665484" y="5973286"/>
                <a:ext cx="11271227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1.35  1.27  1.8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1.0  1.0  1.0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2.73  2.76  4.001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4" y="5973286"/>
                <a:ext cx="11271227" cy="68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3148315" y="892751"/>
            <a:ext cx="4959365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3329022" y="1303678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20833" r="-8333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7276686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86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34213" cy="133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45581" cy="13699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34213" cy="2735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  <a:stCxn id="170" idx="6"/>
          </p:cNvCxnSpPr>
          <p:nvPr/>
        </p:nvCxnSpPr>
        <p:spPr>
          <a:xfrm flipV="1">
            <a:off x="3999549" y="1744906"/>
            <a:ext cx="1931058" cy="13560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3999549" y="3100921"/>
            <a:ext cx="1942426" cy="57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3999549" y="3100921"/>
            <a:ext cx="1931058" cy="13666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3999549" y="1744906"/>
            <a:ext cx="1931058" cy="2716654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3999549" y="3101500"/>
            <a:ext cx="1942426" cy="136006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  <a:stCxn id="171" idx="6"/>
          </p:cNvCxnSpPr>
          <p:nvPr/>
        </p:nvCxnSpPr>
        <p:spPr>
          <a:xfrm>
            <a:off x="3999549" y="4461560"/>
            <a:ext cx="1931058" cy="599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C877B5-CD84-124D-8710-796E72418EEE}"/>
              </a:ext>
            </a:extLst>
          </p:cNvPr>
          <p:cNvSpPr txBox="1"/>
          <p:nvPr/>
        </p:nvSpPr>
        <p:spPr>
          <a:xfrm>
            <a:off x="4657365" y="127005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14C57AA-E9B8-9042-A822-91AFD9ADB09C}"/>
              </a:ext>
            </a:extLst>
          </p:cNvPr>
          <p:cNvSpPr txBox="1"/>
          <p:nvPr/>
        </p:nvSpPr>
        <p:spPr>
          <a:xfrm>
            <a:off x="4418373" y="176551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B26D5E2-9CA1-A74D-B7FA-DC45326B6732}"/>
              </a:ext>
            </a:extLst>
          </p:cNvPr>
          <p:cNvSpPr txBox="1"/>
          <p:nvPr/>
        </p:nvSpPr>
        <p:spPr>
          <a:xfrm>
            <a:off x="3836571" y="20727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CFB310-B32A-AC4F-BF30-89C366551D22}"/>
              </a:ext>
            </a:extLst>
          </p:cNvPr>
          <p:cNvSpPr txBox="1"/>
          <p:nvPr/>
        </p:nvSpPr>
        <p:spPr>
          <a:xfrm>
            <a:off x="3838589" y="24959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69E55E8-A7DE-3549-8641-7BEA79D0E889}"/>
              </a:ext>
            </a:extLst>
          </p:cNvPr>
          <p:cNvSpPr txBox="1"/>
          <p:nvPr/>
        </p:nvSpPr>
        <p:spPr>
          <a:xfrm>
            <a:off x="4335915" y="27132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7819FE-9F51-3741-8FAF-75AC1267ED4D}"/>
              </a:ext>
            </a:extLst>
          </p:cNvPr>
          <p:cNvSpPr txBox="1"/>
          <p:nvPr/>
        </p:nvSpPr>
        <p:spPr>
          <a:xfrm>
            <a:off x="3895447" y="320919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13BD50D-A737-974B-A4C3-D1695FA78CDF}"/>
              </a:ext>
            </a:extLst>
          </p:cNvPr>
          <p:cNvSpPr txBox="1"/>
          <p:nvPr/>
        </p:nvSpPr>
        <p:spPr>
          <a:xfrm>
            <a:off x="3781690" y="375224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A81D086-7F85-1A4A-94A3-37626217B622}"/>
              </a:ext>
            </a:extLst>
          </p:cNvPr>
          <p:cNvSpPr txBox="1"/>
          <p:nvPr/>
        </p:nvSpPr>
        <p:spPr>
          <a:xfrm>
            <a:off x="4378551" y="40858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0A356-2D0E-0A45-8B70-9EA5C1521BA4}"/>
              </a:ext>
            </a:extLst>
          </p:cNvPr>
          <p:cNvSpPr txBox="1"/>
          <p:nvPr/>
        </p:nvSpPr>
        <p:spPr>
          <a:xfrm>
            <a:off x="3940748" y="449490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6791007" y="1732646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8023047" y="489862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4690B1A-37BF-1A44-B05D-A814BFCF7692}"/>
                  </a:ext>
                </a:extLst>
              </p:cNvPr>
              <p:cNvSpPr txBox="1"/>
              <p:nvPr/>
            </p:nvSpPr>
            <p:spPr>
              <a:xfrm>
                <a:off x="5721856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4690B1A-37BF-1A44-B05D-A814BFCF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856" y="1139889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 l="-5102" r="-408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6B6CC26-70B1-6048-9B2C-9AD9ECE9E17D}"/>
                  </a:ext>
                </a:extLst>
              </p:cNvPr>
              <p:cNvSpPr txBox="1"/>
              <p:nvPr/>
            </p:nvSpPr>
            <p:spPr>
              <a:xfrm>
                <a:off x="5728437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6B6CC26-70B1-6048-9B2C-9AD9ECE9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37" y="2507295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 l="-5051" r="-4040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E3C16D8-1DF2-A547-9731-926197749EA9}"/>
                  </a:ext>
                </a:extLst>
              </p:cNvPr>
              <p:cNvSpPr txBox="1"/>
              <p:nvPr/>
            </p:nvSpPr>
            <p:spPr>
              <a:xfrm>
                <a:off x="5682034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E3C16D8-1DF2-A547-9731-92619774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34" y="3878211"/>
                <a:ext cx="1238129" cy="1015663"/>
              </a:xfrm>
              <a:prstGeom prst="rect">
                <a:avLst/>
              </a:prstGeom>
              <a:blipFill>
                <a:blip r:embed="rId11"/>
                <a:stretch>
                  <a:fillRect l="-4040" r="-4040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AB31889-FABD-BC4D-B3B9-268C549DCC15}"/>
                  </a:ext>
                </a:extLst>
              </p:cNvPr>
              <p:cNvSpPr/>
              <p:nvPr/>
            </p:nvSpPr>
            <p:spPr>
              <a:xfrm>
                <a:off x="7939462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AB31889-FABD-BC4D-B3B9-268C549DC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62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BBA8D3D-C0C8-034C-BEAE-ECDC2BE00611}"/>
                  </a:ext>
                </a:extLst>
              </p:cNvPr>
              <p:cNvSpPr/>
              <p:nvPr/>
            </p:nvSpPr>
            <p:spPr>
              <a:xfrm>
                <a:off x="7939462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BBA8D3D-C0C8-034C-BEAE-ECDC2BE00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62" y="2207347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9D26ABE-6846-5543-BDE7-D30F12C632D0}"/>
                  </a:ext>
                </a:extLst>
              </p:cNvPr>
              <p:cNvSpPr/>
              <p:nvPr/>
            </p:nvSpPr>
            <p:spPr>
              <a:xfrm>
                <a:off x="7933505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9D26ABE-6846-5543-BDE7-D30F12C63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05" y="353328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DD037A1F-E555-FB4D-AD03-B016A0541F45}"/>
              </a:ext>
            </a:extLst>
          </p:cNvPr>
          <p:cNvCxnSpPr>
            <a:cxnSpLocks/>
          </p:cNvCxnSpPr>
          <p:nvPr/>
        </p:nvCxnSpPr>
        <p:spPr>
          <a:xfrm flipV="1">
            <a:off x="9109729" y="1731598"/>
            <a:ext cx="1390165" cy="133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852AB69C-B630-3046-A3BE-C9DA1E2EEEC3}"/>
              </a:ext>
            </a:extLst>
          </p:cNvPr>
          <p:cNvCxnSpPr>
            <a:cxnSpLocks/>
          </p:cNvCxnSpPr>
          <p:nvPr/>
        </p:nvCxnSpPr>
        <p:spPr>
          <a:xfrm flipV="1">
            <a:off x="9121097" y="3100922"/>
            <a:ext cx="1381952" cy="5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83326B6-2D93-6442-80CF-51F8C8F5D54B}"/>
              </a:ext>
            </a:extLst>
          </p:cNvPr>
          <p:cNvCxnSpPr>
            <a:cxnSpLocks/>
          </p:cNvCxnSpPr>
          <p:nvPr/>
        </p:nvCxnSpPr>
        <p:spPr>
          <a:xfrm flipV="1">
            <a:off x="9109729" y="4461560"/>
            <a:ext cx="1393320" cy="5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0AEF2C13-0EB7-344A-B771-D6202AF42DFF}"/>
              </a:ext>
            </a:extLst>
          </p:cNvPr>
          <p:cNvCxnSpPr>
            <a:cxnSpLocks/>
          </p:cNvCxnSpPr>
          <p:nvPr/>
        </p:nvCxnSpPr>
        <p:spPr>
          <a:xfrm flipV="1">
            <a:off x="6791007" y="3101594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6E4641AA-EFA4-6F4D-AFAC-3C0A972911DB}"/>
              </a:ext>
            </a:extLst>
          </p:cNvPr>
          <p:cNvCxnSpPr>
            <a:cxnSpLocks/>
          </p:cNvCxnSpPr>
          <p:nvPr/>
        </p:nvCxnSpPr>
        <p:spPr>
          <a:xfrm flipV="1">
            <a:off x="6791007" y="4451540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57BB21E-AACC-144B-900A-2F5973FF4491}"/>
              </a:ext>
            </a:extLst>
          </p:cNvPr>
          <p:cNvSpPr txBox="1"/>
          <p:nvPr/>
        </p:nvSpPr>
        <p:spPr>
          <a:xfrm>
            <a:off x="7208771" y="1391379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466BCE27-8938-1940-A12D-E0BCC7E3C55D}"/>
              </a:ext>
            </a:extLst>
          </p:cNvPr>
          <p:cNvSpPr txBox="1"/>
          <p:nvPr/>
        </p:nvSpPr>
        <p:spPr>
          <a:xfrm>
            <a:off x="9559250" y="1391378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3804198-6F2D-9949-90B7-F819C692E181}"/>
              </a:ext>
            </a:extLst>
          </p:cNvPr>
          <p:cNvSpPr txBox="1"/>
          <p:nvPr/>
        </p:nvSpPr>
        <p:spPr>
          <a:xfrm>
            <a:off x="7210744" y="2708991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41E6859-EC84-0945-A974-4018BB693A50}"/>
              </a:ext>
            </a:extLst>
          </p:cNvPr>
          <p:cNvSpPr txBox="1"/>
          <p:nvPr/>
        </p:nvSpPr>
        <p:spPr>
          <a:xfrm>
            <a:off x="7208771" y="4076373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8BB31407-BA47-F940-B610-BC0827BF24D2}"/>
              </a:ext>
            </a:extLst>
          </p:cNvPr>
          <p:cNvSpPr txBox="1"/>
          <p:nvPr/>
        </p:nvSpPr>
        <p:spPr>
          <a:xfrm>
            <a:off x="9553708" y="2708991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A53983D-263B-D14F-B9F5-3E7680294D01}"/>
              </a:ext>
            </a:extLst>
          </p:cNvPr>
          <p:cNvSpPr txBox="1"/>
          <p:nvPr/>
        </p:nvSpPr>
        <p:spPr>
          <a:xfrm>
            <a:off x="9553708" y="4076372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C6600E6-0E4C-4C71-95DD-34EF76595087}"/>
              </a:ext>
            </a:extLst>
          </p:cNvPr>
          <p:cNvSpPr txBox="1"/>
          <p:nvPr/>
        </p:nvSpPr>
        <p:spPr>
          <a:xfrm>
            <a:off x="4840919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29A9FE9-600F-46C7-9D00-19C28161F07E}"/>
              </a:ext>
            </a:extLst>
          </p:cNvPr>
          <p:cNvSpPr/>
          <p:nvPr/>
        </p:nvSpPr>
        <p:spPr>
          <a:xfrm>
            <a:off x="4593694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線箭頭接點 43">
            <a:extLst>
              <a:ext uri="{FF2B5EF4-FFF2-40B4-BE49-F238E27FC236}">
                <a16:creationId xmlns:a16="http://schemas.microsoft.com/office/drawing/2014/main" id="{73A345E0-37DD-4A94-8CFE-C43CAEF278D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直線箭頭接點 43">
            <a:extLst>
              <a:ext uri="{FF2B5EF4-FFF2-40B4-BE49-F238E27FC236}">
                <a16:creationId xmlns:a16="http://schemas.microsoft.com/office/drawing/2014/main" id="{9DB383F3-56D5-4A42-AF7E-97362170CFF9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3113854"/>
            <a:ext cx="1066913" cy="1695663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直線箭頭接點 43">
            <a:extLst>
              <a:ext uri="{FF2B5EF4-FFF2-40B4-BE49-F238E27FC236}">
                <a16:creationId xmlns:a16="http://schemas.microsoft.com/office/drawing/2014/main" id="{2AAAD9DD-34A1-4BE3-81FD-C17A4B8D0FAC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4463800"/>
            <a:ext cx="1058154" cy="345717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1DF92A4-C940-4F50-A42F-7C843A29F34D}"/>
              </a:ext>
            </a:extLst>
          </p:cNvPr>
          <p:cNvSpPr txBox="1"/>
          <p:nvPr/>
        </p:nvSpPr>
        <p:spPr>
          <a:xfrm>
            <a:off x="5162232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7A39D8-02E9-4F73-8D0A-19DDD4ABD8AD}"/>
              </a:ext>
            </a:extLst>
          </p:cNvPr>
          <p:cNvSpPr txBox="1"/>
          <p:nvPr/>
        </p:nvSpPr>
        <p:spPr>
          <a:xfrm>
            <a:off x="5170753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6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1CC21E9-2D74-43C6-AD9A-D9FC49096E65}"/>
              </a:ext>
            </a:extLst>
          </p:cNvPr>
          <p:cNvGrpSpPr/>
          <p:nvPr/>
        </p:nvGrpSpPr>
        <p:grpSpPr>
          <a:xfrm>
            <a:off x="2205068" y="5267491"/>
            <a:ext cx="2510879" cy="1459411"/>
            <a:chOff x="-778063" y="4404895"/>
            <a:chExt cx="2475898" cy="1650599"/>
          </a:xfrm>
        </p:grpSpPr>
        <p:pic>
          <p:nvPicPr>
            <p:cNvPr id="1028" name="Picture 4" descr="1.png">
              <a:extLst>
                <a:ext uri="{FF2B5EF4-FFF2-40B4-BE49-F238E27FC236}">
                  <a16:creationId xmlns:a16="http://schemas.microsoft.com/office/drawing/2014/main" id="{C0846164-5106-4A00-A107-A66DA74F6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8063" y="4404895"/>
              <a:ext cx="2475898" cy="165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E79665D-BA5E-4C43-A033-1DB78F22273A}"/>
                </a:ext>
              </a:extLst>
            </p:cNvPr>
            <p:cNvSpPr/>
            <p:nvPr/>
          </p:nvSpPr>
          <p:spPr>
            <a:xfrm>
              <a:off x="-778063" y="4404895"/>
              <a:ext cx="778063" cy="2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86761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4759836" y="6055494"/>
                <a:ext cx="7369069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0.938 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0.94  0.98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836" y="6055494"/>
                <a:ext cx="7369069" cy="589649"/>
              </a:xfrm>
              <a:prstGeom prst="rect">
                <a:avLst/>
              </a:prstGeom>
              <a:blipFill>
                <a:blip r:embed="rId6"/>
                <a:stretch>
                  <a:fillRect l="-861" t="-74468" b="-65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33F0AB20-FC40-A040-B4DF-7D798B8C1328}"/>
              </a:ext>
            </a:extLst>
          </p:cNvPr>
          <p:cNvSpPr txBox="1"/>
          <p:nvPr/>
        </p:nvSpPr>
        <p:spPr>
          <a:xfrm>
            <a:off x="4271492" y="938547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A69203A-529E-3A41-88D5-4618C24DDC4F}"/>
              </a:ext>
            </a:extLst>
          </p:cNvPr>
          <p:cNvSpPr txBox="1"/>
          <p:nvPr/>
        </p:nvSpPr>
        <p:spPr>
          <a:xfrm>
            <a:off x="6960032" y="95014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/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5953069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416736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5953068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416735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5927206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390873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5398868" y="155100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8135884" y="15510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5398868" y="292507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8135884" y="292507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5398868" y="427272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8135884" y="42732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5295042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6056822" y="134521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2.73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22" y="134521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256" r="-7692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6056822" y="2689090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2.76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22" y="2689090"/>
                <a:ext cx="485710" cy="276999"/>
              </a:xfrm>
              <a:prstGeom prst="rect">
                <a:avLst/>
              </a:prstGeom>
              <a:blipFill>
                <a:blip r:embed="rId9"/>
                <a:stretch>
                  <a:fillRect l="-10256" r="-7692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5958654" y="400949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4.001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54" y="4009491"/>
                <a:ext cx="613951" cy="276999"/>
              </a:xfrm>
              <a:prstGeom prst="rect">
                <a:avLst/>
              </a:prstGeom>
              <a:blipFill>
                <a:blip r:embed="rId10"/>
                <a:stretch>
                  <a:fillRect l="-6000" r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/>
              <p:nvPr/>
            </p:nvSpPr>
            <p:spPr>
              <a:xfrm>
                <a:off x="47690" y="5824080"/>
                <a:ext cx="2991909" cy="2779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sz="16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m:rPr>
                              <m:sty m:val="p"/>
                            </m:rPr>
                            <a:rPr kumimoji="1" lang="en-US" altLang="zh-TW" sz="1600" baseline="-25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1600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baseline="-2500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0" y="5824080"/>
                <a:ext cx="2991909" cy="277961"/>
              </a:xfrm>
              <a:prstGeom prst="rect">
                <a:avLst/>
              </a:prstGeom>
              <a:blipFill>
                <a:blip r:embed="rId11"/>
                <a:stretch>
                  <a:fillRect l="-1826" t="-122917" b="-2020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4A813AC-A37E-4E51-806E-CD311F52BB89}"/>
                  </a:ext>
                </a:extLst>
              </p:cNvPr>
              <p:cNvSpPr/>
              <p:nvPr/>
            </p:nvSpPr>
            <p:spPr>
              <a:xfrm>
                <a:off x="650733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4A813AC-A37E-4E51-806E-CD311F52B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31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9461E0F-6B15-41B8-A6B3-F71B6047508B}"/>
                  </a:ext>
                </a:extLst>
              </p:cNvPr>
              <p:cNvSpPr/>
              <p:nvPr/>
            </p:nvSpPr>
            <p:spPr>
              <a:xfrm>
                <a:off x="650733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9461E0F-6B15-41B8-A6B3-F71B60475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31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DFFA669-4852-43E8-8ACD-DF156ED5225D}"/>
                  </a:ext>
                </a:extLst>
              </p:cNvPr>
              <p:cNvSpPr/>
              <p:nvPr/>
            </p:nvSpPr>
            <p:spPr>
              <a:xfrm>
                <a:off x="650137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DFFA669-4852-43E8-8ACD-DF156ED52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4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4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970258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944394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944394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8597751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201620" y="5906665"/>
                <a:ext cx="11686597" cy="613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0.938  0.94  0.98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1.0</m:t>
                          </m:r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1.8658  2.2292  2.8204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0" y="5906665"/>
                <a:ext cx="11686597" cy="613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4701113" y="892750"/>
            <a:ext cx="4996459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3329022" y="1303678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20833" r="-8333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149286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6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22000" t="-2222" r="-100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34213" cy="133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45581" cy="13699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34213" cy="2735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V="1">
            <a:off x="5630514" y="1744906"/>
            <a:ext cx="1931058" cy="13560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5630514" y="3100921"/>
            <a:ext cx="1942426" cy="57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>
            <a:off x="5630514" y="3100921"/>
            <a:ext cx="1931058" cy="13666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V="1">
            <a:off x="5630514" y="1744906"/>
            <a:ext cx="1931058" cy="2716654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V="1">
            <a:off x="5630514" y="3101500"/>
            <a:ext cx="1942426" cy="136006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5630514" y="4461560"/>
            <a:ext cx="1931058" cy="599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C877B5-CD84-124D-8710-796E72418EEE}"/>
              </a:ext>
            </a:extLst>
          </p:cNvPr>
          <p:cNvSpPr txBox="1"/>
          <p:nvPr/>
        </p:nvSpPr>
        <p:spPr>
          <a:xfrm>
            <a:off x="6288330" y="127005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14C57AA-E9B8-9042-A822-91AFD9ADB09C}"/>
              </a:ext>
            </a:extLst>
          </p:cNvPr>
          <p:cNvSpPr txBox="1"/>
          <p:nvPr/>
        </p:nvSpPr>
        <p:spPr>
          <a:xfrm>
            <a:off x="6049338" y="176551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B26D5E2-9CA1-A74D-B7FA-DC45326B6732}"/>
              </a:ext>
            </a:extLst>
          </p:cNvPr>
          <p:cNvSpPr txBox="1"/>
          <p:nvPr/>
        </p:nvSpPr>
        <p:spPr>
          <a:xfrm>
            <a:off x="5467536" y="20727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CFB310-B32A-AC4F-BF30-89C366551D22}"/>
              </a:ext>
            </a:extLst>
          </p:cNvPr>
          <p:cNvSpPr txBox="1"/>
          <p:nvPr/>
        </p:nvSpPr>
        <p:spPr>
          <a:xfrm>
            <a:off x="5469554" y="24959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69E55E8-A7DE-3549-8641-7BEA79D0E889}"/>
              </a:ext>
            </a:extLst>
          </p:cNvPr>
          <p:cNvSpPr txBox="1"/>
          <p:nvPr/>
        </p:nvSpPr>
        <p:spPr>
          <a:xfrm>
            <a:off x="5966880" y="27132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7819FE-9F51-3741-8FAF-75AC1267ED4D}"/>
              </a:ext>
            </a:extLst>
          </p:cNvPr>
          <p:cNvSpPr txBox="1"/>
          <p:nvPr/>
        </p:nvSpPr>
        <p:spPr>
          <a:xfrm>
            <a:off x="5526412" y="320919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13BD50D-A737-974B-A4C3-D1695FA78CDF}"/>
              </a:ext>
            </a:extLst>
          </p:cNvPr>
          <p:cNvSpPr txBox="1"/>
          <p:nvPr/>
        </p:nvSpPr>
        <p:spPr>
          <a:xfrm>
            <a:off x="5430478" y="375224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A81D086-7F85-1A4A-94A3-37626217B622}"/>
              </a:ext>
            </a:extLst>
          </p:cNvPr>
          <p:cNvSpPr txBox="1"/>
          <p:nvPr/>
        </p:nvSpPr>
        <p:spPr>
          <a:xfrm>
            <a:off x="6009516" y="407211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0A356-2D0E-0A45-8B70-9EA5C1521BA4}"/>
              </a:ext>
            </a:extLst>
          </p:cNvPr>
          <p:cNvSpPr txBox="1"/>
          <p:nvPr/>
        </p:nvSpPr>
        <p:spPr>
          <a:xfrm>
            <a:off x="5571713" y="445061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>
            <a:off x="8421972" y="1744906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6B51961-72D9-FF46-A0D9-F13F93234C30}"/>
              </a:ext>
            </a:extLst>
          </p:cNvPr>
          <p:cNvSpPr txBox="1"/>
          <p:nvPr/>
        </p:nvSpPr>
        <p:spPr>
          <a:xfrm>
            <a:off x="9646275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82A6D1B-6FF7-4ED0-85FD-64B02D8D6E70}"/>
                  </a:ext>
                </a:extLst>
              </p:cNvPr>
              <p:cNvSpPr txBox="1"/>
              <p:nvPr/>
            </p:nvSpPr>
            <p:spPr>
              <a:xfrm>
                <a:off x="7389328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82A6D1B-6FF7-4ED0-85FD-64B02D8D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328" y="1139889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14E33AF-805C-4F22-B1A9-43DC97667EEF}"/>
                  </a:ext>
                </a:extLst>
              </p:cNvPr>
              <p:cNvSpPr txBox="1"/>
              <p:nvPr/>
            </p:nvSpPr>
            <p:spPr>
              <a:xfrm>
                <a:off x="7395909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14E33AF-805C-4F22-B1A9-43DC97667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909" y="2507295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B8005E6-2BE8-49E7-BA9B-6453746D434C}"/>
                  </a:ext>
                </a:extLst>
              </p:cNvPr>
              <p:cNvSpPr txBox="1"/>
              <p:nvPr/>
            </p:nvSpPr>
            <p:spPr>
              <a:xfrm>
                <a:off x="7349506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B8005E6-2BE8-49E7-BA9B-6453746D4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506" y="3878211"/>
                <a:ext cx="1238129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箭頭接點 80">
            <a:extLst>
              <a:ext uri="{FF2B5EF4-FFF2-40B4-BE49-F238E27FC236}">
                <a16:creationId xmlns:a16="http://schemas.microsoft.com/office/drawing/2014/main" id="{B5DACBC2-62A8-4E3A-885C-789C10DC4A04}"/>
              </a:ext>
            </a:extLst>
          </p:cNvPr>
          <p:cNvCxnSpPr>
            <a:cxnSpLocks/>
          </p:cNvCxnSpPr>
          <p:nvPr/>
        </p:nvCxnSpPr>
        <p:spPr>
          <a:xfrm>
            <a:off x="8421972" y="4441449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80">
            <a:extLst>
              <a:ext uri="{FF2B5EF4-FFF2-40B4-BE49-F238E27FC236}">
                <a16:creationId xmlns:a16="http://schemas.microsoft.com/office/drawing/2014/main" id="{58D0D002-7817-445F-905D-1D71E6D742B7}"/>
              </a:ext>
            </a:extLst>
          </p:cNvPr>
          <p:cNvCxnSpPr>
            <a:cxnSpLocks/>
          </p:cNvCxnSpPr>
          <p:nvPr/>
        </p:nvCxnSpPr>
        <p:spPr>
          <a:xfrm>
            <a:off x="8421813" y="3111079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10B27A7-F08C-410A-B6DE-B3B31AB243E5}"/>
                  </a:ext>
                </a:extLst>
              </p:cNvPr>
              <p:cNvSpPr/>
              <p:nvPr/>
            </p:nvSpPr>
            <p:spPr>
              <a:xfrm>
                <a:off x="9556472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10B27A7-F08C-410A-B6DE-B3B31AB2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72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EF41A4D-B5E9-4D51-B7CB-D4DF11061557}"/>
                  </a:ext>
                </a:extLst>
              </p:cNvPr>
              <p:cNvSpPr/>
              <p:nvPr/>
            </p:nvSpPr>
            <p:spPr>
              <a:xfrm>
                <a:off x="9556472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EF41A4D-B5E9-4D51-B7CB-D4DF11061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72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A0953BB-E5C9-4377-96D3-4A882989F792}"/>
                  </a:ext>
                </a:extLst>
              </p:cNvPr>
              <p:cNvSpPr/>
              <p:nvPr/>
            </p:nvSpPr>
            <p:spPr>
              <a:xfrm>
                <a:off x="9550515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A0953BB-E5C9-4377-96D3-4A882989F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515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54">
            <a:extLst>
              <a:ext uri="{FF2B5EF4-FFF2-40B4-BE49-F238E27FC236}">
                <a16:creationId xmlns:a16="http://schemas.microsoft.com/office/drawing/2014/main" id="{A9C65AD8-23F2-4326-B319-BCC8CB6CA701}"/>
              </a:ext>
            </a:extLst>
          </p:cNvPr>
          <p:cNvCxnSpPr>
            <a:cxnSpLocks/>
          </p:cNvCxnSpPr>
          <p:nvPr/>
        </p:nvCxnSpPr>
        <p:spPr>
          <a:xfrm flipV="1">
            <a:off x="10579190" y="1744782"/>
            <a:ext cx="1390165" cy="133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55">
            <a:extLst>
              <a:ext uri="{FF2B5EF4-FFF2-40B4-BE49-F238E27FC236}">
                <a16:creationId xmlns:a16="http://schemas.microsoft.com/office/drawing/2014/main" id="{809E8977-389B-48CD-842C-55596ACFDE25}"/>
              </a:ext>
            </a:extLst>
          </p:cNvPr>
          <p:cNvCxnSpPr>
            <a:cxnSpLocks/>
          </p:cNvCxnSpPr>
          <p:nvPr/>
        </p:nvCxnSpPr>
        <p:spPr>
          <a:xfrm flipV="1">
            <a:off x="10590558" y="3098755"/>
            <a:ext cx="1381952" cy="5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56">
            <a:extLst>
              <a:ext uri="{FF2B5EF4-FFF2-40B4-BE49-F238E27FC236}">
                <a16:creationId xmlns:a16="http://schemas.microsoft.com/office/drawing/2014/main" id="{A37B1F83-9F05-4FD3-A10E-53F67D2EB1F2}"/>
              </a:ext>
            </a:extLst>
          </p:cNvPr>
          <p:cNvCxnSpPr>
            <a:cxnSpLocks/>
          </p:cNvCxnSpPr>
          <p:nvPr/>
        </p:nvCxnSpPr>
        <p:spPr>
          <a:xfrm flipV="1">
            <a:off x="10579190" y="4430071"/>
            <a:ext cx="1393320" cy="5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D575B06-96E4-4F9B-A1BB-C2B5E9DB5743}"/>
              </a:ext>
            </a:extLst>
          </p:cNvPr>
          <p:cNvSpPr txBox="1"/>
          <p:nvPr/>
        </p:nvSpPr>
        <p:spPr>
          <a:xfrm>
            <a:off x="11028711" y="1369435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12DBA1F8-96B7-4922-9B8C-BF1E7973433E}"/>
              </a:ext>
            </a:extLst>
          </p:cNvPr>
          <p:cNvSpPr txBox="1"/>
          <p:nvPr/>
        </p:nvSpPr>
        <p:spPr>
          <a:xfrm>
            <a:off x="11023169" y="2713261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1C9921C0-6341-46D1-B6E2-DA20329CE5F3}"/>
              </a:ext>
            </a:extLst>
          </p:cNvPr>
          <p:cNvSpPr txBox="1"/>
          <p:nvPr/>
        </p:nvSpPr>
        <p:spPr>
          <a:xfrm>
            <a:off x="11023169" y="4044883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2D2D79E-F51F-43C9-B84F-125E4252E2E9}"/>
              </a:ext>
            </a:extLst>
          </p:cNvPr>
          <p:cNvSpPr txBox="1"/>
          <p:nvPr/>
        </p:nvSpPr>
        <p:spPr>
          <a:xfrm>
            <a:off x="8880432" y="136943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F19F127-BE7D-4268-BB0A-41B97D2B3C46}"/>
              </a:ext>
            </a:extLst>
          </p:cNvPr>
          <p:cNvSpPr txBox="1"/>
          <p:nvPr/>
        </p:nvSpPr>
        <p:spPr>
          <a:xfrm>
            <a:off x="8874890" y="2713261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9C2E2E31-56A8-42E3-BD6A-AA31F065148C}"/>
              </a:ext>
            </a:extLst>
          </p:cNvPr>
          <p:cNvSpPr txBox="1"/>
          <p:nvPr/>
        </p:nvSpPr>
        <p:spPr>
          <a:xfrm>
            <a:off x="8874890" y="4044883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4D86FE1D-C9B1-4528-8853-C9C6B10B29DF}"/>
              </a:ext>
            </a:extLst>
          </p:cNvPr>
          <p:cNvSpPr txBox="1"/>
          <p:nvPr/>
        </p:nvSpPr>
        <p:spPr>
          <a:xfrm>
            <a:off x="6475284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74F28E1-3C73-4A1C-87A3-2A9ED1C8AD5B}"/>
              </a:ext>
            </a:extLst>
          </p:cNvPr>
          <p:cNvSpPr/>
          <p:nvPr/>
        </p:nvSpPr>
        <p:spPr>
          <a:xfrm>
            <a:off x="6228059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箭頭接點 43">
            <a:extLst>
              <a:ext uri="{FF2B5EF4-FFF2-40B4-BE49-F238E27FC236}">
                <a16:creationId xmlns:a16="http://schemas.microsoft.com/office/drawing/2014/main" id="{9B259AC8-07EA-4092-A9E9-AA02CCFF514B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直線箭頭接點 43">
            <a:extLst>
              <a:ext uri="{FF2B5EF4-FFF2-40B4-BE49-F238E27FC236}">
                <a16:creationId xmlns:a16="http://schemas.microsoft.com/office/drawing/2014/main" id="{10AC9F33-C317-4E0A-9FFA-32D15C5B01EF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3098755"/>
            <a:ext cx="1063513" cy="1710762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直線箭頭接點 43">
            <a:extLst>
              <a:ext uri="{FF2B5EF4-FFF2-40B4-BE49-F238E27FC236}">
                <a16:creationId xmlns:a16="http://schemas.microsoft.com/office/drawing/2014/main" id="{5AA51BE8-FDBD-49E9-B256-E9FBB878CBE5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4468612"/>
            <a:ext cx="1074881" cy="340905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B0BA37D-1F6C-4F99-B214-EC742BDEDA93}"/>
              </a:ext>
            </a:extLst>
          </p:cNvPr>
          <p:cNvSpPr txBox="1"/>
          <p:nvPr/>
        </p:nvSpPr>
        <p:spPr>
          <a:xfrm>
            <a:off x="6796597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5732FE7-9E88-44E0-B32F-8D9760608228}"/>
              </a:ext>
            </a:extLst>
          </p:cNvPr>
          <p:cNvSpPr txBox="1"/>
          <p:nvPr/>
        </p:nvSpPr>
        <p:spPr>
          <a:xfrm>
            <a:off x="6805118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3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291980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2893940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40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2893940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40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254281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228417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228417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6666036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657043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3468106" y="5860477"/>
                <a:ext cx="8744317" cy="899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0. 2698 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0.3223  0.4078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06" y="5860477"/>
                <a:ext cx="8744317" cy="89934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3098831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31" y="938547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4407445" y="950146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5" y="950146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6004314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467981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6004313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467980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5978451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442118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5466728" y="155100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8268001" y="155100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5450113" y="292507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8268001" y="29250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5450113" y="42732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8268001" y="427321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5346287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6002772" y="1345212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.8658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772" y="1345212"/>
                <a:ext cx="742191" cy="276999"/>
              </a:xfrm>
              <a:prstGeom prst="rect">
                <a:avLst/>
              </a:prstGeom>
              <a:blipFill>
                <a:blip r:embed="rId8"/>
                <a:stretch>
                  <a:fillRect l="-6780" r="-678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6002772" y="2617773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2.2292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772" y="2617773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6780" r="-5085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5963980" y="4009491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.8204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80" y="4009491"/>
                <a:ext cx="742191" cy="276999"/>
              </a:xfrm>
              <a:prstGeom prst="rect">
                <a:avLst/>
              </a:prstGeom>
              <a:blipFill>
                <a:blip r:embed="rId10"/>
                <a:stretch>
                  <a:fillRect l="-6780" r="-5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/>
              <p:nvPr/>
            </p:nvSpPr>
            <p:spPr>
              <a:xfrm>
                <a:off x="90241" y="5876097"/>
                <a:ext cx="3306290" cy="7927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TW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" y="5876097"/>
                <a:ext cx="3306290" cy="79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ABD6A7A-C6FC-4400-8849-910514BD3D5C}"/>
                  </a:ext>
                </a:extLst>
              </p:cNvPr>
              <p:cNvSpPr/>
              <p:nvPr/>
            </p:nvSpPr>
            <p:spPr>
              <a:xfrm>
                <a:off x="655076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ABD6A7A-C6FC-4400-8849-910514BD3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61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C8B63F5-24A0-4887-BA29-AD3D8D391601}"/>
                  </a:ext>
                </a:extLst>
              </p:cNvPr>
              <p:cNvSpPr/>
              <p:nvPr/>
            </p:nvSpPr>
            <p:spPr>
              <a:xfrm>
                <a:off x="655076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C8B63F5-24A0-4887-BA29-AD3D8D391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61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3C3DA6-6328-4C4C-9EBA-5226B26C7714}"/>
                  </a:ext>
                </a:extLst>
              </p:cNvPr>
              <p:cNvSpPr/>
              <p:nvPr/>
            </p:nvSpPr>
            <p:spPr>
              <a:xfrm>
                <a:off x="654480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3C3DA6-6328-4C4C-9EBA-5226B26C7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804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64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60227</TotalTime>
  <Words>2876</Words>
  <Application>Microsoft Office PowerPoint</Application>
  <PresentationFormat>寬螢幕</PresentationFormat>
  <Paragraphs>1396</Paragraphs>
  <Slides>49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8" baseType="lpstr">
      <vt:lpstr>等线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PPCC</cp:lastModifiedBy>
  <cp:revision>720</cp:revision>
  <dcterms:created xsi:type="dcterms:W3CDTF">2019-06-29T08:37:39Z</dcterms:created>
  <dcterms:modified xsi:type="dcterms:W3CDTF">2020-08-16T15:07:49Z</dcterms:modified>
</cp:coreProperties>
</file>